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20" r:id="rId1"/>
    <p:sldMasterId id="2147483721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9352" autoAdjust="0"/>
    <p:restoredTop sz="91181" autoAdjust="0"/>
  </p:normalViewPr>
  <p:slideViewPr>
    <p:cSldViewPr snapToGrid="0">
      <p:cViewPr varScale="1">
        <p:scale>
          <a:sx n="100" d="100"/>
          <a:sy n="100" d="100"/>
        </p:scale>
        <p:origin x="-2634" y="-954"/>
      </p:cViewPr>
      <p:guideLst>
        <p:guide orient="horz" pos="2156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7.xml"  /><Relationship Id="rId11" Type="http://schemas.openxmlformats.org/officeDocument/2006/relationships/slide" Target="slides/slide8.xml"  /><Relationship Id="rId12" Type="http://schemas.openxmlformats.org/officeDocument/2006/relationships/slide" Target="slides/slide9.xml"  /><Relationship Id="rId13" Type="http://schemas.openxmlformats.org/officeDocument/2006/relationships/slide" Target="slides/slide10.xml"  /><Relationship Id="rId14" Type="http://schemas.openxmlformats.org/officeDocument/2006/relationships/slide" Target="slides/slide11.xml"  /><Relationship Id="rId15" Type="http://schemas.openxmlformats.org/officeDocument/2006/relationships/slide" Target="slides/slide12.xml"  /><Relationship Id="rId16" Type="http://schemas.openxmlformats.org/officeDocument/2006/relationships/slide" Target="slides/slide13.xml"  /><Relationship Id="rId17" Type="http://schemas.openxmlformats.org/officeDocument/2006/relationships/slide" Target="slides/slide14.xml"  /><Relationship Id="rId18" Type="http://schemas.openxmlformats.org/officeDocument/2006/relationships/slide" Target="slides/slide15.xml"  /><Relationship Id="rId19" Type="http://schemas.openxmlformats.org/officeDocument/2006/relationships/slide" Target="slides/slide16.xml"  /><Relationship Id="rId2" Type="http://schemas.openxmlformats.org/officeDocument/2006/relationships/slideMaster" Target="slideMasters/slideMaster2.xml"  /><Relationship Id="rId20" Type="http://schemas.openxmlformats.org/officeDocument/2006/relationships/slide" Target="slides/slide17.xml"  /><Relationship Id="rId21" Type="http://schemas.openxmlformats.org/officeDocument/2006/relationships/slide" Target="slides/slide18.xml"  /><Relationship Id="rId22" Type="http://schemas.openxmlformats.org/officeDocument/2006/relationships/slide" Target="slides/slide19.xml"  /><Relationship Id="rId23" Type="http://schemas.openxmlformats.org/officeDocument/2006/relationships/slide" Target="slides/slide20.xml"  /><Relationship Id="rId24" Type="http://schemas.openxmlformats.org/officeDocument/2006/relationships/slide" Target="slides/slide21.xml"  /><Relationship Id="rId25" Type="http://schemas.openxmlformats.org/officeDocument/2006/relationships/slide" Target="slides/slide22.xml"  /><Relationship Id="rId26" Type="http://schemas.openxmlformats.org/officeDocument/2006/relationships/slide" Target="slides/slide23.xml"  /><Relationship Id="rId27" Type="http://schemas.openxmlformats.org/officeDocument/2006/relationships/slide" Target="slides/slide24.xml"  /><Relationship Id="rId28" Type="http://schemas.openxmlformats.org/officeDocument/2006/relationships/slide" Target="slides/slide25.xml"  /><Relationship Id="rId29" Type="http://schemas.openxmlformats.org/officeDocument/2006/relationships/slide" Target="slides/slide26.xml"  /><Relationship Id="rId3" Type="http://schemas.openxmlformats.org/officeDocument/2006/relationships/notesMaster" Target="notesMasters/notesMaster1.xml"  /><Relationship Id="rId30" Type="http://schemas.openxmlformats.org/officeDocument/2006/relationships/slide" Target="slides/slide27.xml"  /><Relationship Id="rId31" Type="http://schemas.openxmlformats.org/officeDocument/2006/relationships/slide" Target="slides/slide28.xml"  /><Relationship Id="rId32" Type="http://schemas.openxmlformats.org/officeDocument/2006/relationships/slide" Target="slides/slide29.xml"  /><Relationship Id="rId33" Type="http://schemas.openxmlformats.org/officeDocument/2006/relationships/slide" Target="slides/slide30.xml"  /><Relationship Id="rId34" Type="http://schemas.openxmlformats.org/officeDocument/2006/relationships/slide" Target="slides/slide31.xml"  /><Relationship Id="rId35" Type="http://schemas.openxmlformats.org/officeDocument/2006/relationships/slide" Target="slides/slide32.xml"  /><Relationship Id="rId36" Type="http://schemas.openxmlformats.org/officeDocument/2006/relationships/slide" Target="slides/slide33.xml"  /><Relationship Id="rId37" Type="http://schemas.openxmlformats.org/officeDocument/2006/relationships/presProps" Target="presProps.xml"  /><Relationship Id="rId38" Type="http://schemas.openxmlformats.org/officeDocument/2006/relationships/viewProps" Target="viewProps.xml"  /><Relationship Id="rId39" Type="http://schemas.openxmlformats.org/officeDocument/2006/relationships/theme" Target="theme/theme1.xml"  /><Relationship Id="rId4" Type="http://schemas.openxmlformats.org/officeDocument/2006/relationships/slide" Target="slides/slide1.xml"  /><Relationship Id="rId40" Type="http://schemas.openxmlformats.org/officeDocument/2006/relationships/tableStyles" Target="tableStyles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jpe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633A94F2-2BB3-455F-93A6-BFFE6D76C286}" type="datetime1">
              <a:rPr lang="ko-KR" altLang="en-US"/>
              <a:pPr lvl="0">
                <a:defRPr/>
              </a:pPr>
              <a:t>2021-12-27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편집하려면 클릭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두 번째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세 번째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네 번째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 번째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748FBC6-06AB-495A-BF02-AB36B25A595A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33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1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23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31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32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그렇다면</a:t>
            </a:r>
            <a:r>
              <a:rPr lang="en-US" altLang="ko-KR"/>
              <a:t>, </a:t>
            </a:r>
            <a:r>
              <a:rPr lang="ko-KR" altLang="en-US"/>
              <a:t>저희가 준비한 프로젝트의 구현화면을 간략히 보여드리도록 하겠습니다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FEE3AA-CAFF-4A96-8A81-3700A09D728A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그렇다면</a:t>
            </a:r>
            <a:r>
              <a:rPr lang="en-US" altLang="ko-KR"/>
              <a:t>, </a:t>
            </a:r>
            <a:r>
              <a:rPr lang="ko-KR" altLang="en-US"/>
              <a:t>저희가 준비한 프로젝트의 구현화면을 간략히 보여드리도록 하겠습니다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FEE3AA-CAFF-4A96-8A81-3700A09D728A}" type="slidenum">
              <a:rPr lang="en-US" altLang="en-US"/>
              <a:pPr lvl="0">
                <a:defRPr/>
              </a:pPr>
              <a:t>33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그렇다면</a:t>
            </a:r>
            <a:r>
              <a:rPr lang="en-US" altLang="ko-KR"/>
              <a:t>, </a:t>
            </a:r>
            <a:r>
              <a:rPr lang="ko-KR" altLang="en-US"/>
              <a:t>저희가 준비한 프로젝트의 구현화면을 간략히 보여드리도록 하겠습니다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FEE3AA-CAFF-4A96-8A81-3700A09D728A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그렇다면</a:t>
            </a:r>
            <a:r>
              <a:rPr lang="en-US" altLang="ko-KR"/>
              <a:t>, </a:t>
            </a:r>
            <a:r>
              <a:rPr lang="ko-KR" altLang="en-US"/>
              <a:t>저희가 준비한 프로젝트의 구현화면을 간략히 보여드리도록 하겠습니다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FEE3AA-CAFF-4A96-8A81-3700A09D728A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그렇다면</a:t>
            </a:r>
            <a:r>
              <a:rPr lang="en-US" altLang="ko-KR"/>
              <a:t>, </a:t>
            </a:r>
            <a:r>
              <a:rPr lang="ko-KR" altLang="en-US"/>
              <a:t>저희가 준비한 프로젝트의 구현화면을 간략히 보여드리도록 하겠습니다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FEE3AA-CAFF-4A96-8A81-3700A09D728A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그렇다면</a:t>
            </a:r>
            <a:r>
              <a:rPr lang="en-US" altLang="ko-KR"/>
              <a:t>, </a:t>
            </a:r>
            <a:r>
              <a:rPr lang="ko-KR" altLang="en-US"/>
              <a:t>저희가 준비한 프로젝트의 구현화면을 간략히 보여드리도록 하겠습니다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FEE3AA-CAFF-4A96-8A81-3700A09D728A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748FBC6-06AB-495A-BF02-AB36B25A595A}" type="slidenum">
              <a:rPr lang="en-US" altLang="en-US"/>
              <a:pPr lvl="0">
                <a:defRPr/>
              </a:pPr>
              <a:t>16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그렇다면</a:t>
            </a:r>
            <a:r>
              <a:rPr lang="en-US" altLang="ko-KR"/>
              <a:t>, </a:t>
            </a:r>
            <a:r>
              <a:rPr lang="ko-KR" altLang="en-US"/>
              <a:t>저희가 준비한 프로젝트의 구현화면을 간략히 보여드리도록 하겠습니다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FEE3AA-CAFF-4A96-8A81-3700A09D728A}" type="slidenum">
              <a:rPr lang="en-US" altLang="en-US"/>
              <a:pPr lvl="0">
                <a:defRPr/>
              </a:pPr>
              <a:t>23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그렇다면</a:t>
            </a:r>
            <a:r>
              <a:rPr lang="en-US" altLang="ko-KR"/>
              <a:t>, </a:t>
            </a:r>
            <a:r>
              <a:rPr lang="ko-KR" altLang="en-US"/>
              <a:t>저희가 준비한 프로젝트의 구현화면을 간략히 보여드리도록 하겠습니다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FEE3AA-CAFF-4A96-8A81-3700A09D728A}" type="slidenum">
              <a:rPr lang="en-US" altLang="en-US"/>
              <a:pPr lvl="0">
                <a:defRPr/>
              </a:pPr>
              <a:t>31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그렇다면</a:t>
            </a:r>
            <a:r>
              <a:rPr lang="en-US" altLang="ko-KR"/>
              <a:t>, </a:t>
            </a:r>
            <a:r>
              <a:rPr lang="ko-KR" altLang="en-US"/>
              <a:t>저희가 준비한 프로젝트의 구현화면을 간략히 보여드리도록 하겠습니다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1FEE3AA-CAFF-4A96-8A81-3700A09D728A}" type="slidenum">
              <a:rPr lang="en-US" altLang="en-US"/>
              <a:pPr lvl="0">
                <a:defRPr/>
              </a:pPr>
              <a:t>32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1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2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2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2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95A0463-4801-42E3-BAE8-AC38A6D47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98EF7CC3-1669-48BA-821D-1AFFE6846F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196F0077-2EAE-4D05-952F-B38D6FEAA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345B5-E2F7-4463-865F-60C95ACA9F45}" type="datetime1">
              <a:rPr lang="ko-KR" altLang="en-US" smtClean="0"/>
              <a:t>2021-06-23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3DDD027-86F7-4330-93E5-1931A1692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26ADB86-C1B6-440A-838D-F9F4A33DCB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3C347-198E-464F-84BA-3891131B5A1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2682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FD88E6A-8FB5-428F-80FD-E0C162672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FF181236-D878-49C2-8B01-7AE679A97C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2B158C01-8F1A-4970-B20A-78245FA3D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EC8D0-AC02-4A37-9AC1-D4B4611F05B4}" type="datetime1">
              <a:rPr lang="ko-KR" altLang="en-US" smtClean="0"/>
              <a:t>2021-06-23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8B40C51-3905-46CD-9ABC-17C740ED4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16DC7C2F-54C5-40E5-8B88-2BC2DFD0E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3C347-198E-464F-84BA-3891131B5A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28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85E155A9-6A1B-4FFC-9D4F-0AA8FAD592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5231CEB6-B5FE-41C5-B1E9-EC8C7C9087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4E3DD82-0BCD-49F3-BDF1-52E3AF02F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CF2F2-2108-4EDF-A4CC-9493AA1619B0}" type="datetime1">
              <a:rPr lang="ko-KR" altLang="en-US" smtClean="0"/>
              <a:t>2021-06-23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579D0542-A48B-4D5F-9BA2-64CF415E7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D3FE53B9-A7C0-45FE-98F1-B42F30933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3C347-198E-464F-84BA-3891131B5A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75713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3465F10-377C-4F04-B705-FA9F3878F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45488280-D6AD-4909-A15B-62891781C7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BF53E02A-0C5F-4961-8C05-EB41C3D76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0DB6B21-377B-41B5-A42E-57BB11C3D49E}" type="datetime1">
              <a:rPr lang="ko-KR" altLang="en-US" smtClean="0"/>
              <a:t>2021-06-23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94E3B66E-619A-44D6-BB02-AB479E680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92F265D8-DB5B-437B-9474-39EEC04C5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6F78409-F03E-4FE7-82B9-7852488016F0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94453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C8A27D6-56E2-4592-80A2-FD66D67DB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2FDC9F92-6258-4C91-9133-53B18F1D87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22B4EE84-64E7-4D93-9CE8-A7ED4FB88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67F5CEC-E618-484C-80A9-C613BEECE703}" type="datetime1">
              <a:rPr lang="ko-KR" altLang="en-US" smtClean="0"/>
              <a:t>2021-06-23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D6D50F1B-E0C5-4A4E-9FC7-0193ED23C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FB096B3-4BFA-4105-A94D-50D862AE5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6F78409-F03E-4FE7-82B9-7852488016F0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64451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D88CA3A-E989-4F4E-9723-F11B38763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604806D9-F6A1-4D7A-B00E-0C0B19D6C3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2C4A85B-6DA1-42D8-BE30-CF03BD1FF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936E9E2-6441-4C89-9165-34A838B03203}" type="datetime1">
              <a:rPr lang="ko-KR" altLang="en-US" smtClean="0"/>
              <a:t>2021-06-23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89BD614-9849-4A51-AD31-938519C9D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93345EA2-6784-4BD5-85A9-09FF4BEBE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6F78409-F03E-4FE7-82B9-7852488016F0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21614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1555481-B6DA-4F24-9150-2AB148897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743DB408-BCE2-4064-A814-CBBA05A79D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ACCFAEDF-934E-471E-9357-72E9A64ABA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76D6A35D-6492-43E2-972B-117B0EB51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12BDA10-8A57-4E16-A173-A0267DF1BBBD}" type="datetime1">
              <a:rPr lang="ko-KR" altLang="en-US" smtClean="0"/>
              <a:t>2021-06-23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F68EB019-C96B-42E2-95F4-BE9DD8BB0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B83BCA66-1B5C-46FA-BDE8-4D99320B1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6F78409-F03E-4FE7-82B9-7852488016F0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308427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1202D36-38EA-4836-BCBA-29205550B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FC64DBF3-2E3F-40C6-B104-7985D0AB2D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6A6C46C4-E658-4824-8587-BBEC833035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47BCFF83-C152-4550-9501-20B5490B3D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0B8A52DA-A7D2-4E02-9AAA-1C23270BC9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93FC315C-8368-43BF-81E2-2CAB72ADE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A29CD5D-6BAB-4945-9635-2D643DC452E3}" type="datetime1">
              <a:rPr lang="ko-KR" altLang="en-US" smtClean="0"/>
              <a:t>2021-06-23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FD4ABA24-1377-48A5-A082-68E5E0348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68E94800-8A23-42B5-BA2F-B87ED908C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6F78409-F03E-4FE7-82B9-7852488016F0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81681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E60F247-4F92-4FE7-838A-023F123B5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5FAC3E67-0E18-4522-ABF3-6979BAF56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97F515E-552F-4EB3-9652-AEF032E0A80F}" type="datetime1">
              <a:rPr lang="ko-KR" altLang="en-US" smtClean="0"/>
              <a:t>2021-06-23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254F49DC-66A2-49E3-B3AF-A2C354030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D7E89EE3-03B2-44BB-B55B-BB81DABE2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6F78409-F03E-4FE7-82B9-7852488016F0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27243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710C57EC-12F9-4FD6-AC5D-136226B29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C529B48-6CC5-40A8-8CE6-B8C14B7050F8}" type="datetime1">
              <a:rPr lang="ko-KR" altLang="en-US" smtClean="0"/>
              <a:t>2021-06-23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265FE4BE-1248-4387-AF52-9D3B1A0E6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18666D16-35DC-47EF-A26C-BEABA8EE7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6F78409-F03E-4FE7-82B9-7852488016F0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45742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F6AFC54-4DAC-471C-A55D-ECC1996F8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4B4DB093-60D1-4853-BE00-734E71E26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E186B8C0-0C5E-4E38-9661-CA3042BFE9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0B74EB03-1BC4-4420-A70D-AF11D84F5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CE9F836-DAD4-4C3A-AAF6-B2CF91056706}" type="datetime1">
              <a:rPr lang="ko-KR" altLang="en-US" smtClean="0"/>
              <a:t>2021-06-23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C206181E-A3E2-442B-914C-8ACC2451C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55A3032E-D1D1-44C3-BF37-F4EEC1E9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6F78409-F03E-4FE7-82B9-7852488016F0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3776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1175189-4CE5-4E84-8E59-452E03D5F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C4C7CCDE-5126-4F4F-9F70-BD82E0B7C5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CA80EA5D-4660-4A25-8368-958675B64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C1A698-1E2D-4D98-9175-1083CAECED5B}" type="datetime1">
              <a:rPr lang="ko-KR" altLang="en-US" smtClean="0"/>
              <a:t>2021-06-23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0E27E750-BF17-4AF5-BC21-FAEA9F5CA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973938D4-0CB7-4EFD-91A4-9B5C549B6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3C347-198E-464F-84BA-3891131B5A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06035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0E0677A-928F-4B53-8F01-7FAE1625D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BFC18A53-8A83-4E43-9232-B7AC77B211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DFE249EF-79FC-4A13-94E9-659215E604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5D380061-FF07-44D2-9CE4-1BA060497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16D8CE-E62B-4EB5-A331-A8F6EE192A89}" type="datetime1">
              <a:rPr lang="ko-KR" altLang="en-US" smtClean="0"/>
              <a:t>2021-06-23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1BFA95D9-E092-437F-A350-BFA80F92D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D8F92163-1EA9-4EF7-AC6E-3C5CDD03F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6F78409-F03E-4FE7-82B9-7852488016F0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744543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A0125DA-F470-46A0-93D4-90C2541D0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3EEF22BF-86C9-4967-B165-0A6654B00C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EAEA4693-B2B2-4B32-AE9D-D530794C2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F3FB0D8-5EAF-4E1A-9095-19DE3F5948B5}" type="datetime1">
              <a:rPr lang="ko-KR" altLang="en-US" smtClean="0"/>
              <a:t>2021-06-23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295DF985-0D4D-4B13-A5F4-D900EA08A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4B800AE-FF3E-436B-9807-2A76DA9E5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6F78409-F03E-4FE7-82B9-7852488016F0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53719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1F24E2DA-C6A0-4146-81BB-D3EEDA8784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4F72926D-B33B-4072-9093-55645D0DD7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16A82C2-BF09-4F72-9F48-E6FD3A19C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1489568-3DAC-4252-BBF4-52E8ABDB0AC3}" type="datetime1">
              <a:rPr lang="ko-KR" altLang="en-US" smtClean="0"/>
              <a:t>2021-06-23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54BA38CB-7FDF-4F4E-9811-9D85FD9EE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DD4465FB-37A7-4B4C-89CB-5FD7004C7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6F78409-F03E-4FE7-82B9-7852488016F0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330763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6115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0F8D07E-D054-4ECF-8432-1B3C0E3A0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E67542CA-B7D5-4C09-81D8-003D4BE93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3A5ECFEE-9E73-4DCC-A51B-800DC3001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2568AD-0FC8-4292-A5BC-67B825AAC49E}" type="datetime1">
              <a:rPr lang="ko-KR" altLang="en-US" smtClean="0"/>
              <a:t>2021-06-23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075D1683-8BD0-42F5-8568-8A9C7FA51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14FC0626-CCE4-4619-B2A8-6E5D7371D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3C347-198E-464F-84BA-3891131B5A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6634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C983FA8-800A-4D8C-9F7F-B1F112C06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845A6288-F03A-463D-89F7-D0842DF647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F0B22584-4017-49E1-A173-2573A6ED0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6B6C3381-67EB-4123-8739-F7BF75248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EB971-FE50-4DB9-BEC9-7F5923AE97FE}" type="datetime1">
              <a:rPr lang="ko-KR" altLang="en-US" smtClean="0"/>
              <a:t>2021-06-23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71F6C75E-81EC-43D5-A305-55E56C761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566ED3E7-E891-4DBA-BD21-AC5879A8A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3C347-198E-464F-84BA-3891131B5A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969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DFE85BD-72EB-4AD8-B51A-F447DCD88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A981577D-4ED2-4B16-80F2-2BC8E0EB34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037D0CA4-3BDE-4602-849F-6499ECE3E8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CDEE2D8A-423A-4820-9F6D-D51FEF20C9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BEE73920-34B2-4C5B-A6B1-CDD9DBCFC3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89AC1D41-6154-4045-81C6-BECDB349C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B17F3-7144-4ABC-9DDD-1832BA9A9BD4}" type="datetime1">
              <a:rPr lang="ko-KR" altLang="en-US" smtClean="0"/>
              <a:t>2021-06-23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A06463EA-10F9-438A-8FD0-87BFC274E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97F97EE8-18D8-4140-8854-B0457AF79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3C347-198E-464F-84BA-3891131B5A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1181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5C1231A-27F3-4644-A522-F41AD174D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15A53BF7-E839-4381-A2B6-D0F2AE3CB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A04DC-F2BB-40D4-874A-21F11B9C0F26}" type="datetime1">
              <a:rPr lang="ko-KR" altLang="en-US" smtClean="0"/>
              <a:t>2021-06-23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1F47EAD2-3022-40AF-B0D9-63D2110F8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CCCBB5F9-483D-4750-A4C2-E540CB1DC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3C347-198E-464F-84BA-3891131B5A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104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774F085B-7443-4EB7-9B09-1C9793534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74552-22BD-4B46-9C3E-F80169F2D9BC}" type="datetime1">
              <a:rPr lang="ko-KR" altLang="en-US" smtClean="0"/>
              <a:t>2021-06-23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F4A4BE59-BA21-4CF9-AB77-E93423150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56FE9D10-B51E-4149-A7EB-C25E15C26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3C347-198E-464F-84BA-3891131B5A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6667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5882081-7809-4F1B-98BD-EB8A07479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57BDAC24-40D2-457A-9F66-0D2BC8AFE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9A575CD8-669C-4C63-B4D5-43357B69A7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9362F27E-155A-43CF-9384-B80B7B58D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719AC-2071-484F-B2D5-AB2B3BE0E1A1}" type="datetime1">
              <a:rPr lang="ko-KR" altLang="en-US" smtClean="0"/>
              <a:t>2021-06-23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D2DD193D-B6EF-47F6-981A-084041BCA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FC3849E2-24E7-405B-80E7-D9EFC40BE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3C347-198E-464F-84BA-3891131B5A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6167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38F8B4D-0060-4343-8964-5D0D0921C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D57E6898-9DC1-4632-A121-FF0186B015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CD4B13FE-C21E-4E72-AD45-C01A49A424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770FF8FB-161D-43B8-B4E9-A548E0F61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B8DF81-2880-42DA-8BFC-2CE560A88191}" type="datetime1">
              <a:rPr lang="ko-KR" altLang="en-US" smtClean="0"/>
              <a:t>2021-06-23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CBD72CCF-5B16-4CA9-8ECB-ECEDC148C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CB6D81F2-11B7-45EB-AF99-4BF2D9E16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3C347-198E-464F-84BA-3891131B5A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7684264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_rels/slideMaster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2.xml"  /><Relationship Id="rId10" Type="http://schemas.openxmlformats.org/officeDocument/2006/relationships/slideLayout" Target="../slideLayouts/slideLayout21.xml"  /><Relationship Id="rId11" Type="http://schemas.openxmlformats.org/officeDocument/2006/relationships/slideLayout" Target="../slideLayouts/slideLayout22.xml"  /><Relationship Id="rId12" Type="http://schemas.openxmlformats.org/officeDocument/2006/relationships/slideLayout" Target="../slideLayouts/slideLayout23.xml"  /><Relationship Id="rId13" Type="http://schemas.openxmlformats.org/officeDocument/2006/relationships/theme" Target="../theme/theme2.xml"  /><Relationship Id="rId14" Type="http://schemas.openxmlformats.org/officeDocument/2006/relationships/image" Target="../media/image1.jpeg"  /><Relationship Id="rId2" Type="http://schemas.openxmlformats.org/officeDocument/2006/relationships/slideLayout" Target="../slideLayouts/slideLayout13.xml"  /><Relationship Id="rId3" Type="http://schemas.openxmlformats.org/officeDocument/2006/relationships/slideLayout" Target="../slideLayouts/slideLayout14.xml"  /><Relationship Id="rId4" Type="http://schemas.openxmlformats.org/officeDocument/2006/relationships/slideLayout" Target="../slideLayouts/slideLayout15.xml"  /><Relationship Id="rId5" Type="http://schemas.openxmlformats.org/officeDocument/2006/relationships/slideLayout" Target="../slideLayouts/slideLayout16.xml"  /><Relationship Id="rId6" Type="http://schemas.openxmlformats.org/officeDocument/2006/relationships/slideLayout" Target="../slideLayouts/slideLayout17.xml"  /><Relationship Id="rId7" Type="http://schemas.openxmlformats.org/officeDocument/2006/relationships/slideLayout" Target="../slideLayouts/slideLayout18.xml"  /><Relationship Id="rId8" Type="http://schemas.openxmlformats.org/officeDocument/2006/relationships/slideLayout" Target="../slideLayouts/slideLayout19.xml"  /><Relationship Id="rId9" Type="http://schemas.openxmlformats.org/officeDocument/2006/relationships/slideLayout" Target="../slideLayouts/slideLayout20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D0C5D964-2255-4B72-85BA-DB0875DE2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ACB18385-C9FE-4957-8F54-D868A3A202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6E5840C5-96A2-4E25-A272-B02724A0F6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211BCA-6ACF-4602-B4D9-6AC51CEE503D}" type="datetime1">
              <a:rPr lang="ko-KR" altLang="en-US" smtClean="0"/>
              <a:t>2021-06-23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8D65D629-7993-4050-AC93-231C11CD63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C2B1CA19-E8D3-40A1-AD26-BD0915645E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63C347-198E-464F-84BA-3891131B5A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5406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8724A349-71FB-4AB1-8D75-3017855DF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3F2473FE-099C-40CD-B9D3-C88A1E4C17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F52DFEB7-2131-4D8B-A592-3AE58B8E76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C59EE598-ACD3-424D-8DBE-60629BC5D6FE}" type="datetime1">
              <a:rPr lang="ko-KR" altLang="en-US" smtClean="0"/>
              <a:t>2021-06-23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09AD90F-940D-40BC-A247-A512A3D04F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EAAE2138-C8D8-4E5C-83F9-3A9A0E4516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6F78409-F03E-4FE7-82B9-7852488016F0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3561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</p:sldLayoutIdLst>
  <p:hf sldNum="0" hdr="0" ft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8.xml"  /><Relationship Id="rId2" Type="http://schemas.openxmlformats.org/officeDocument/2006/relationships/notesSlide" Target="../notesSlides/notesSlide1.xml"  /><Relationship Id="rId3" Type="http://schemas.openxmlformats.org/officeDocument/2006/relationships/image" Target="../media/image2.jpe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8.xml"  /><Relationship Id="rId2" Type="http://schemas.openxmlformats.org/officeDocument/2006/relationships/notesSlide" Target="../notesSlides/notesSlide4.xml"  /><Relationship Id="rId3" Type="http://schemas.openxmlformats.org/officeDocument/2006/relationships/image" Target="../media/image2.jpe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Relationship Id="rId3" Type="http://schemas.openxmlformats.org/officeDocument/2006/relationships/image" Target="../media/image9.jpeg"  /><Relationship Id="rId4" Type="http://schemas.openxmlformats.org/officeDocument/2006/relationships/image" Target="../media/image10.jpe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Relationship Id="rId3" Type="http://schemas.openxmlformats.org/officeDocument/2006/relationships/image" Target="../media/image11.jpe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Relationship Id="rId3" Type="http://schemas.openxmlformats.org/officeDocument/2006/relationships/image" Target="../media/image12.jpe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Relationship Id="rId3" Type="http://schemas.openxmlformats.org/officeDocument/2006/relationships/image" Target="../media/image13.jpe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8.xml"  /><Relationship Id="rId2" Type="http://schemas.openxmlformats.org/officeDocument/2006/relationships/notesSlide" Target="../notesSlides/notesSlide5.xml"  /><Relationship Id="rId3" Type="http://schemas.openxmlformats.org/officeDocument/2006/relationships/image" Target="../media/image2.jpe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notesSlide" Target="../notesSlides/notesSlide6.xml"  /><Relationship Id="rId3" Type="http://schemas.openxmlformats.org/officeDocument/2006/relationships/image" Target="../media/image2.jpeg"  /><Relationship Id="rId4" Type="http://schemas.openxmlformats.org/officeDocument/2006/relationships/image" Target="../media/image14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Relationship Id="rId3" Type="http://schemas.openxmlformats.org/officeDocument/2006/relationships/image" Target="../media/image15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Relationship Id="rId3" Type="http://schemas.openxmlformats.org/officeDocument/2006/relationships/image" Target="../media/image16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Relationship Id="rId3" Type="http://schemas.openxmlformats.org/officeDocument/2006/relationships/image" Target="../media/image17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8.xml"  /><Relationship Id="rId2" Type="http://schemas.openxmlformats.org/officeDocument/2006/relationships/notesSlide" Target="../notesSlides/notesSlide2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Relationship Id="rId3" Type="http://schemas.openxmlformats.org/officeDocument/2006/relationships/image" Target="../media/image18.jpe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Relationship Id="rId3" Type="http://schemas.openxmlformats.org/officeDocument/2006/relationships/image" Target="../media/image19.jpe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Relationship Id="rId3" Type="http://schemas.openxmlformats.org/officeDocument/2006/relationships/image" Target="../media/image20.jpe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notesSlide" Target="../notesSlides/notesSlide7.xml"  /><Relationship Id="rId3" Type="http://schemas.openxmlformats.org/officeDocument/2006/relationships/image" Target="../media/image2.jpe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Relationship Id="rId3" Type="http://schemas.openxmlformats.org/officeDocument/2006/relationships/image" Target="../media/image21.png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Relationship Id="rId3" Type="http://schemas.openxmlformats.org/officeDocument/2006/relationships/image" Target="../media/image22.png"  /><Relationship Id="rId4" Type="http://schemas.openxmlformats.org/officeDocument/2006/relationships/image" Target="../media/image23.png"  /><Relationship Id="rId5" Type="http://schemas.openxmlformats.org/officeDocument/2006/relationships/image" Target="../media/image24.png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Relationship Id="rId3" Type="http://schemas.openxmlformats.org/officeDocument/2006/relationships/image" Target="../media/image25.png"  /><Relationship Id="rId4" Type="http://schemas.openxmlformats.org/officeDocument/2006/relationships/image" Target="../media/image23.png"  /><Relationship Id="rId5" Type="http://schemas.openxmlformats.org/officeDocument/2006/relationships/image" Target="../media/image24.png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Relationship Id="rId3" Type="http://schemas.openxmlformats.org/officeDocument/2006/relationships/image" Target="../media/image26.png"  /><Relationship Id="rId4" Type="http://schemas.openxmlformats.org/officeDocument/2006/relationships/image" Target="../media/image24.png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Relationship Id="rId3" Type="http://schemas.openxmlformats.org/officeDocument/2006/relationships/image" Target="../media/image27.png"  /><Relationship Id="rId4" Type="http://schemas.openxmlformats.org/officeDocument/2006/relationships/image" Target="../media/image24.png"  /><Relationship Id="rId5" Type="http://schemas.openxmlformats.org/officeDocument/2006/relationships/image" Target="../media/image28.png"  /><Relationship Id="rId6" Type="http://schemas.openxmlformats.org/officeDocument/2006/relationships/image" Target="../media/image29.png"  /></Relationships>
</file>

<file path=ppt/slides/_rels/slide2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Relationship Id="rId3" Type="http://schemas.openxmlformats.org/officeDocument/2006/relationships/image" Target="../media/image30.png"  /><Relationship Id="rId4" Type="http://schemas.openxmlformats.org/officeDocument/2006/relationships/image" Target="../media/image31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8.xml"  /><Relationship Id="rId2" Type="http://schemas.openxmlformats.org/officeDocument/2006/relationships/notesSlide" Target="../notesSlides/notesSlide3.xml"  /><Relationship Id="rId3" Type="http://schemas.openxmlformats.org/officeDocument/2006/relationships/image" Target="../media/image2.jpeg"  /></Relationships>
</file>

<file path=ppt/slides/_rels/slide3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Relationship Id="rId3" Type="http://schemas.openxmlformats.org/officeDocument/2006/relationships/image" Target="../media/image32.png"  /></Relationships>
</file>

<file path=ppt/slides/_rels/slide3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notesSlide" Target="../notesSlides/notesSlide8.xml"  /><Relationship Id="rId3" Type="http://schemas.openxmlformats.org/officeDocument/2006/relationships/image" Target="../media/image2.jpeg"  /><Relationship Id="rId4" Type="http://schemas.openxmlformats.org/officeDocument/2006/relationships/image" Target="../media/image33.png"  /></Relationships>
</file>

<file path=ppt/slides/_rels/slide3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9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2.jpeg"  /><Relationship Id="rId4" Type="http://schemas.openxmlformats.org/officeDocument/2006/relationships/image" Target="../media/image34.jpeg"  /></Relationships>
</file>

<file path=ppt/slides/_rels/slide3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0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2.jpeg"  /><Relationship Id="rId4" Type="http://schemas.openxmlformats.org/officeDocument/2006/relationships/image" Target="../media/image35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8.xml"  /><Relationship Id="rId2" Type="http://schemas.openxmlformats.org/officeDocument/2006/relationships/image" Target="../media/image2.jpeg"  /><Relationship Id="rId3" Type="http://schemas.openxmlformats.org/officeDocument/2006/relationships/image" Target="../media/image3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8.xml"  /><Relationship Id="rId2" Type="http://schemas.openxmlformats.org/officeDocument/2006/relationships/image" Target="../media/image2.jpeg"  /><Relationship Id="rId3" Type="http://schemas.openxmlformats.org/officeDocument/2006/relationships/image" Target="../media/image4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8.xml"  /><Relationship Id="rId2" Type="http://schemas.openxmlformats.org/officeDocument/2006/relationships/image" Target="../media/image2.jpeg"  /><Relationship Id="rId3" Type="http://schemas.openxmlformats.org/officeDocument/2006/relationships/image" Target="../media/image5.jpe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8.xml"  /><Relationship Id="rId2" Type="http://schemas.openxmlformats.org/officeDocument/2006/relationships/image" Target="../media/image2.jpeg"  /><Relationship Id="rId3" Type="http://schemas.openxmlformats.org/officeDocument/2006/relationships/image" Target="../media/image6.jpe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8.xml"  /><Relationship Id="rId2" Type="http://schemas.openxmlformats.org/officeDocument/2006/relationships/image" Target="../media/image2.jpeg"  /><Relationship Id="rId3" Type="http://schemas.openxmlformats.org/officeDocument/2006/relationships/image" Target="../media/image7.jpe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8.xml"  /><Relationship Id="rId2" Type="http://schemas.openxmlformats.org/officeDocument/2006/relationships/image" Target="../media/image2.jpeg"  /><Relationship Id="rId3" Type="http://schemas.openxmlformats.org/officeDocument/2006/relationships/image" Target="../media/image8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-21204" y="-47778"/>
            <a:ext cx="12213204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EB6D4D2-B240-48CE-962D-F524EA8CC8BC}"/>
              </a:ext>
            </a:extLst>
          </p:cNvPr>
          <p:cNvSpPr txBox="1"/>
          <p:nvPr/>
        </p:nvSpPr>
        <p:spPr>
          <a:xfrm>
            <a:off x="4119956" y="2767280"/>
            <a:ext cx="393088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DB</a:t>
            </a:r>
            <a:r>
              <a:rPr lang="ko-KR" altLang="en-US" sz="8000" dirty="0">
                <a:latin typeface="+mj-lt"/>
                <a:ea typeface="나눔명조 ExtraBold" panose="02020603020101020101"/>
              </a:rPr>
              <a:t> 설계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8B10E977-7AB8-4EAB-A946-209D2213A070}"/>
              </a:ext>
            </a:extLst>
          </p:cNvPr>
          <p:cNvSpPr txBox="1"/>
          <p:nvPr/>
        </p:nvSpPr>
        <p:spPr>
          <a:xfrm>
            <a:off x="7927019" y="5392432"/>
            <a:ext cx="63380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   </a:t>
            </a:r>
            <a:r>
              <a:rPr lang="ko-KR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1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조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43FDB7AA-CE0C-4A59-9E20-F005848C935D}"/>
              </a:ext>
            </a:extLst>
          </p:cNvPr>
          <p:cNvSpPr txBox="1"/>
          <p:nvPr/>
        </p:nvSpPr>
        <p:spPr>
          <a:xfrm>
            <a:off x="6399132" y="5916661"/>
            <a:ext cx="73949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dirty="0" smtClean="0">
                <a:solidFill>
                  <a:schemeClr val="bg2">
                    <a:lumMod val="5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홍길도 홍갑순 </a:t>
            </a:r>
            <a:r>
              <a:rPr lang="ko-KR" altLang="en-US" dirty="0" err="1" smtClean="0">
                <a:solidFill>
                  <a:schemeClr val="bg2">
                    <a:lumMod val="5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통돌이</a:t>
            </a:r>
            <a:r>
              <a:rPr lang="ko-KR" altLang="en-US" dirty="0" smtClean="0">
                <a:solidFill>
                  <a:schemeClr val="bg2">
                    <a:lumMod val="5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 </a:t>
            </a:r>
            <a:r>
              <a:rPr lang="ko-KR" altLang="en-US" dirty="0" err="1" smtClean="0">
                <a:solidFill>
                  <a:schemeClr val="bg2">
                    <a:lumMod val="5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두통</a:t>
            </a:r>
            <a:r>
              <a:rPr lang="ko-KR" altLang="en-US" dirty="0" err="1">
                <a:solidFill>
                  <a:schemeClr val="bg2">
                    <a:lumMod val="50000"/>
                  </a:schemeClr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가</a:t>
            </a:r>
            <a:endParaRPr lang="ko-KR" altLang="en-US" dirty="0">
              <a:solidFill>
                <a:schemeClr val="bg2">
                  <a:lumMod val="50000"/>
                </a:schemeClr>
              </a:solidFill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02066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-2826"/>
            <a:ext cx="12213204" cy="6858000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xmlns="" id="{1D778B28-84D9-494F-82C4-4AD260487C40}"/>
              </a:ext>
            </a:extLst>
          </p:cNvPr>
          <p:cNvCxnSpPr/>
          <p:nvPr/>
        </p:nvCxnSpPr>
        <p:spPr>
          <a:xfrm>
            <a:off x="0" y="6352609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A9B71388-0BF8-4191-9E04-2C1EE50A98DA}"/>
              </a:ext>
            </a:extLst>
          </p:cNvPr>
          <p:cNvCxnSpPr/>
          <p:nvPr/>
        </p:nvCxnSpPr>
        <p:spPr>
          <a:xfrm>
            <a:off x="0" y="502296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xmlns="" id="{4D95489D-C907-4226-844F-0F24F6839A1C}"/>
              </a:ext>
            </a:extLst>
          </p:cNvPr>
          <p:cNvCxnSpPr>
            <a:cxnSpLocks/>
          </p:cNvCxnSpPr>
          <p:nvPr/>
        </p:nvCxnSpPr>
        <p:spPr>
          <a:xfrm>
            <a:off x="3748856" y="3831487"/>
            <a:ext cx="469428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EB6D4D2-B240-48CE-962D-F524EA8CC8BC}"/>
              </a:ext>
            </a:extLst>
          </p:cNvPr>
          <p:cNvSpPr txBox="1"/>
          <p:nvPr/>
        </p:nvSpPr>
        <p:spPr>
          <a:xfrm>
            <a:off x="3842819" y="2549299"/>
            <a:ext cx="450636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dirty="0">
                <a:latin typeface="+mj-lt"/>
                <a:ea typeface="나눔명조 ExtraBold" panose="02020603020101020101"/>
              </a:rPr>
              <a:t>개념적 설계</a:t>
            </a:r>
            <a:endParaRPr lang="ko-KR" altLang="en-US" sz="4000" dirty="0">
              <a:latin typeface="+mj-lt"/>
              <a:ea typeface="나눔명조 ExtraBold" panose="02020603020101020101"/>
            </a:endParaRPr>
          </a:p>
        </p:txBody>
      </p:sp>
    </p:spTree>
    <p:extLst>
      <p:ext uri="{BB962C8B-B14F-4D97-AF65-F5344CB8AC3E}">
        <p14:creationId xmlns:p14="http://schemas.microsoft.com/office/powerpoint/2010/main" val="3240116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4507BC09-37D4-4BA7-81B9-FFC1442B44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사각형: 둥근 위쪽 모서리 4">
            <a:extLst>
              <a:ext uri="{FF2B5EF4-FFF2-40B4-BE49-F238E27FC236}">
                <a16:creationId xmlns:a16="http://schemas.microsoft.com/office/drawing/2014/main" xmlns="" id="{D29E306D-D0CD-411C-97E1-13A5898F488A}"/>
              </a:ext>
            </a:extLst>
          </p:cNvPr>
          <p:cNvSpPr/>
          <p:nvPr/>
        </p:nvSpPr>
        <p:spPr>
          <a:xfrm>
            <a:off x="180683" y="258837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dirty="0">
                <a:solidFill>
                  <a:prstClr val="whit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개념적설계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명조 ExtraBold" panose="02020603020101020101" pitchFamily="18" charset="-127"/>
              <a:ea typeface="나눔명조 ExtraBold" panose="02020603020101020101" pitchFamily="18" charset="-127"/>
              <a:cs typeface="+mn-cs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3603CDC9-3B54-43AC-8398-119A15D8060B}"/>
              </a:ext>
            </a:extLst>
          </p:cNvPr>
          <p:cNvCxnSpPr>
            <a:cxnSpLocks/>
          </p:cNvCxnSpPr>
          <p:nvPr/>
        </p:nvCxnSpPr>
        <p:spPr>
          <a:xfrm>
            <a:off x="-12517" y="640817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30315B3-2457-4FC0-B6C2-CA5B121FD0C7}"/>
              </a:ext>
            </a:extLst>
          </p:cNvPr>
          <p:cNvSpPr txBox="1"/>
          <p:nvPr/>
        </p:nvSpPr>
        <p:spPr>
          <a:xfrm>
            <a:off x="180682" y="668821"/>
            <a:ext cx="507711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요구사항 분석을 </a:t>
            </a:r>
            <a:r>
              <a:rPr lang="ko-KR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통한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엔티티 추출</a:t>
            </a:r>
          </a:p>
        </p:txBody>
      </p:sp>
      <p:pic>
        <p:nvPicPr>
          <p:cNvPr id="7" name="그림 6" descr="텍스트, 영수증이(가) 표시된 사진&#10;&#10;자동 생성된 설명">
            <a:extLst>
              <a:ext uri="{FF2B5EF4-FFF2-40B4-BE49-F238E27FC236}">
                <a16:creationId xmlns:a16="http://schemas.microsoft.com/office/drawing/2014/main" xmlns="" id="{F7ABFD9F-2523-4BD0-B1AF-85636537FED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280" y="1458376"/>
            <a:ext cx="4208337" cy="5071709"/>
          </a:xfrm>
          <a:prstGeom prst="rect">
            <a:avLst/>
          </a:prstGeom>
        </p:spPr>
      </p:pic>
      <p:pic>
        <p:nvPicPr>
          <p:cNvPr id="9" name="그림 8" descr="텍스트이(가) 표시된 사진&#10;&#10;자동 생성된 설명">
            <a:extLst>
              <a:ext uri="{FF2B5EF4-FFF2-40B4-BE49-F238E27FC236}">
                <a16:creationId xmlns:a16="http://schemas.microsoft.com/office/drawing/2014/main" xmlns="" id="{986EFACE-F41D-46C9-BE74-24D53349D92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800" y="1458376"/>
            <a:ext cx="4298262" cy="5071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52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4507BC09-37D4-4BA7-81B9-FFC1442B44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사각형: 둥근 위쪽 모서리 4">
            <a:extLst>
              <a:ext uri="{FF2B5EF4-FFF2-40B4-BE49-F238E27FC236}">
                <a16:creationId xmlns:a16="http://schemas.microsoft.com/office/drawing/2014/main" xmlns="" id="{D29E306D-D0CD-411C-97E1-13A5898F488A}"/>
              </a:ext>
            </a:extLst>
          </p:cNvPr>
          <p:cNvSpPr/>
          <p:nvPr/>
        </p:nvSpPr>
        <p:spPr>
          <a:xfrm>
            <a:off x="180683" y="258837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dirty="0">
                <a:solidFill>
                  <a:prstClr val="whit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개념적설계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명조 ExtraBold" panose="02020603020101020101" pitchFamily="18" charset="-127"/>
              <a:ea typeface="나눔명조 ExtraBold" panose="02020603020101020101" pitchFamily="18" charset="-127"/>
              <a:cs typeface="+mn-cs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3603CDC9-3B54-43AC-8398-119A15D8060B}"/>
              </a:ext>
            </a:extLst>
          </p:cNvPr>
          <p:cNvCxnSpPr>
            <a:cxnSpLocks/>
          </p:cNvCxnSpPr>
          <p:nvPr/>
        </p:nvCxnSpPr>
        <p:spPr>
          <a:xfrm>
            <a:off x="-12517" y="640817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30315B3-2457-4FC0-B6C2-CA5B121FD0C7}"/>
              </a:ext>
            </a:extLst>
          </p:cNvPr>
          <p:cNvSpPr txBox="1"/>
          <p:nvPr/>
        </p:nvSpPr>
        <p:spPr>
          <a:xfrm>
            <a:off x="180682" y="668821"/>
            <a:ext cx="505806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요구사항 분석을 </a:t>
            </a:r>
            <a:r>
              <a:rPr lang="ko-KR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통한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엔티티 추출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1DF41EFC-7370-4389-8C0B-00EF16B58F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768" y="1720275"/>
            <a:ext cx="6040463" cy="4468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902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4507BC09-37D4-4BA7-81B9-FFC1442B44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사각형: 둥근 위쪽 모서리 4">
            <a:extLst>
              <a:ext uri="{FF2B5EF4-FFF2-40B4-BE49-F238E27FC236}">
                <a16:creationId xmlns:a16="http://schemas.microsoft.com/office/drawing/2014/main" xmlns="" id="{D29E306D-D0CD-411C-97E1-13A5898F488A}"/>
              </a:ext>
            </a:extLst>
          </p:cNvPr>
          <p:cNvSpPr/>
          <p:nvPr/>
        </p:nvSpPr>
        <p:spPr>
          <a:xfrm>
            <a:off x="180683" y="258837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dirty="0">
                <a:solidFill>
                  <a:prstClr val="whit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개념적설계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명조 ExtraBold" panose="02020603020101020101" pitchFamily="18" charset="-127"/>
              <a:ea typeface="나눔명조 ExtraBold" panose="02020603020101020101" pitchFamily="18" charset="-127"/>
              <a:cs typeface="+mn-cs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3603CDC9-3B54-43AC-8398-119A15D8060B}"/>
              </a:ext>
            </a:extLst>
          </p:cNvPr>
          <p:cNvCxnSpPr>
            <a:cxnSpLocks/>
          </p:cNvCxnSpPr>
          <p:nvPr/>
        </p:nvCxnSpPr>
        <p:spPr>
          <a:xfrm>
            <a:off x="-12517" y="640817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30315B3-2457-4FC0-B6C2-CA5B121FD0C7}"/>
              </a:ext>
            </a:extLst>
          </p:cNvPr>
          <p:cNvSpPr txBox="1"/>
          <p:nvPr/>
        </p:nvSpPr>
        <p:spPr>
          <a:xfrm>
            <a:off x="-525534" y="668821"/>
            <a:ext cx="380213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    ER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다이어그램 작성 </a:t>
            </a:r>
          </a:p>
        </p:txBody>
      </p:sp>
      <p:pic>
        <p:nvPicPr>
          <p:cNvPr id="4" name="그림 3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xmlns="" id="{6418E9EF-D376-4B7C-9591-4F55002049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54" y="1196623"/>
            <a:ext cx="11755458" cy="5020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595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4507BC09-37D4-4BA7-81B9-FFC1442B44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사각형: 둥근 위쪽 모서리 4">
            <a:extLst>
              <a:ext uri="{FF2B5EF4-FFF2-40B4-BE49-F238E27FC236}">
                <a16:creationId xmlns:a16="http://schemas.microsoft.com/office/drawing/2014/main" xmlns="" id="{D29E306D-D0CD-411C-97E1-13A5898F488A}"/>
              </a:ext>
            </a:extLst>
          </p:cNvPr>
          <p:cNvSpPr/>
          <p:nvPr/>
        </p:nvSpPr>
        <p:spPr>
          <a:xfrm>
            <a:off x="180683" y="258837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8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개념적설계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3603CDC9-3B54-43AC-8398-119A15D8060B}"/>
              </a:ext>
            </a:extLst>
          </p:cNvPr>
          <p:cNvCxnSpPr>
            <a:cxnSpLocks/>
          </p:cNvCxnSpPr>
          <p:nvPr/>
        </p:nvCxnSpPr>
        <p:spPr>
          <a:xfrm>
            <a:off x="0" y="640817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30315B3-2457-4FC0-B6C2-CA5B121FD0C7}"/>
              </a:ext>
            </a:extLst>
          </p:cNvPr>
          <p:cNvSpPr txBox="1"/>
          <p:nvPr/>
        </p:nvSpPr>
        <p:spPr>
          <a:xfrm>
            <a:off x="180683" y="701530"/>
            <a:ext cx="40674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ER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다이어그램 작성 </a:t>
            </a:r>
          </a:p>
        </p:txBody>
      </p:sp>
      <p:pic>
        <p:nvPicPr>
          <p:cNvPr id="4" name="그림 3" descr="텍스트, 지도이(가) 표시된 사진&#10;&#10;자동 생성된 설명">
            <a:extLst>
              <a:ext uri="{FF2B5EF4-FFF2-40B4-BE49-F238E27FC236}">
                <a16:creationId xmlns:a16="http://schemas.microsoft.com/office/drawing/2014/main" xmlns="" id="{05573E35-FAE3-4DAF-A0B1-E5F8B003FB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909" y="1281634"/>
            <a:ext cx="7684182" cy="5337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390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-2826"/>
            <a:ext cx="12213204" cy="6858000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xmlns="" id="{1D778B28-84D9-494F-82C4-4AD260487C40}"/>
              </a:ext>
            </a:extLst>
          </p:cNvPr>
          <p:cNvCxnSpPr/>
          <p:nvPr/>
        </p:nvCxnSpPr>
        <p:spPr>
          <a:xfrm>
            <a:off x="0" y="6352609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A9B71388-0BF8-4191-9E04-2C1EE50A98DA}"/>
              </a:ext>
            </a:extLst>
          </p:cNvPr>
          <p:cNvCxnSpPr/>
          <p:nvPr/>
        </p:nvCxnSpPr>
        <p:spPr>
          <a:xfrm>
            <a:off x="0" y="502296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xmlns="" id="{4D95489D-C907-4226-844F-0F24F6839A1C}"/>
              </a:ext>
            </a:extLst>
          </p:cNvPr>
          <p:cNvCxnSpPr>
            <a:cxnSpLocks/>
          </p:cNvCxnSpPr>
          <p:nvPr/>
        </p:nvCxnSpPr>
        <p:spPr>
          <a:xfrm>
            <a:off x="3748856" y="3831487"/>
            <a:ext cx="469428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EB6D4D2-B240-48CE-962D-F524EA8CC8BC}"/>
              </a:ext>
            </a:extLst>
          </p:cNvPr>
          <p:cNvSpPr txBox="1"/>
          <p:nvPr/>
        </p:nvSpPr>
        <p:spPr>
          <a:xfrm>
            <a:off x="3842819" y="2549299"/>
            <a:ext cx="450636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dirty="0">
                <a:latin typeface="+mj-lt"/>
                <a:ea typeface="나눔명조 ExtraBold" panose="02020603020101020101"/>
              </a:rPr>
              <a:t>논리적 설계</a:t>
            </a:r>
            <a:endParaRPr lang="ko-KR" altLang="en-US" sz="4000" dirty="0">
              <a:latin typeface="+mj-lt"/>
              <a:ea typeface="나눔명조 ExtraBold" panose="02020603020101020101"/>
            </a:endParaRPr>
          </a:p>
        </p:txBody>
      </p:sp>
    </p:spTree>
    <p:extLst>
      <p:ext uri="{BB962C8B-B14F-4D97-AF65-F5344CB8AC3E}">
        <p14:creationId xmlns:p14="http://schemas.microsoft.com/office/powerpoint/2010/main" val="1445197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4507BC09-37D4-4BA7-81B9-FFC1442B44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사각형: 둥근 위쪽 모서리 4">
            <a:extLst>
              <a:ext uri="{FF2B5EF4-FFF2-40B4-BE49-F238E27FC236}">
                <a16:creationId xmlns:a16="http://schemas.microsoft.com/office/drawing/2014/main" xmlns="" id="{D29E306D-D0CD-411C-97E1-13A5898F488A}"/>
              </a:ext>
            </a:extLst>
          </p:cNvPr>
          <p:cNvSpPr/>
          <p:nvPr/>
        </p:nvSpPr>
        <p:spPr>
          <a:xfrm>
            <a:off x="180683" y="258837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8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논리적설계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3603CDC9-3B54-43AC-8398-119A15D8060B}"/>
              </a:ext>
            </a:extLst>
          </p:cNvPr>
          <p:cNvCxnSpPr>
            <a:cxnSpLocks/>
          </p:cNvCxnSpPr>
          <p:nvPr/>
        </p:nvCxnSpPr>
        <p:spPr>
          <a:xfrm>
            <a:off x="0" y="640817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30315B3-2457-4FC0-B6C2-CA5B121FD0C7}"/>
              </a:ext>
            </a:extLst>
          </p:cNvPr>
          <p:cNvSpPr txBox="1"/>
          <p:nvPr/>
        </p:nvSpPr>
        <p:spPr>
          <a:xfrm>
            <a:off x="180683" y="691025"/>
            <a:ext cx="90551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관계형 스키마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– ER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다이어그램을 관계형 스키마로 매핑 과정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860AAD0B-64C3-4A16-98A7-00C029D1769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65304" y="1348821"/>
            <a:ext cx="9333941" cy="525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719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4507BC09-37D4-4BA7-81B9-FFC1442B44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사각형: 둥근 위쪽 모서리 4">
            <a:extLst>
              <a:ext uri="{FF2B5EF4-FFF2-40B4-BE49-F238E27FC236}">
                <a16:creationId xmlns:a16="http://schemas.microsoft.com/office/drawing/2014/main" xmlns="" id="{D29E306D-D0CD-411C-97E1-13A5898F488A}"/>
              </a:ext>
            </a:extLst>
          </p:cNvPr>
          <p:cNvSpPr/>
          <p:nvPr/>
        </p:nvSpPr>
        <p:spPr>
          <a:xfrm>
            <a:off x="180683" y="258837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8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논리적설계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3603CDC9-3B54-43AC-8398-119A15D8060B}"/>
              </a:ext>
            </a:extLst>
          </p:cNvPr>
          <p:cNvCxnSpPr>
            <a:cxnSpLocks/>
          </p:cNvCxnSpPr>
          <p:nvPr/>
        </p:nvCxnSpPr>
        <p:spPr>
          <a:xfrm>
            <a:off x="0" y="640817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30315B3-2457-4FC0-B6C2-CA5B121FD0C7}"/>
              </a:ext>
            </a:extLst>
          </p:cNvPr>
          <p:cNvSpPr txBox="1"/>
          <p:nvPr/>
        </p:nvSpPr>
        <p:spPr>
          <a:xfrm>
            <a:off x="180683" y="691025"/>
            <a:ext cx="90551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관계형 스키마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– 1:1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관계 타입의 변환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860AAD0B-64C3-4A16-98A7-00C029D176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65304" y="1348821"/>
            <a:ext cx="9333941" cy="525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342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4507BC09-37D4-4BA7-81B9-FFC1442B44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사각형: 둥근 위쪽 모서리 4">
            <a:extLst>
              <a:ext uri="{FF2B5EF4-FFF2-40B4-BE49-F238E27FC236}">
                <a16:creationId xmlns:a16="http://schemas.microsoft.com/office/drawing/2014/main" xmlns="" id="{D29E306D-D0CD-411C-97E1-13A5898F488A}"/>
              </a:ext>
            </a:extLst>
          </p:cNvPr>
          <p:cNvSpPr/>
          <p:nvPr/>
        </p:nvSpPr>
        <p:spPr>
          <a:xfrm>
            <a:off x="180683" y="258837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8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논리적설계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3603CDC9-3B54-43AC-8398-119A15D8060B}"/>
              </a:ext>
            </a:extLst>
          </p:cNvPr>
          <p:cNvCxnSpPr>
            <a:cxnSpLocks/>
          </p:cNvCxnSpPr>
          <p:nvPr/>
        </p:nvCxnSpPr>
        <p:spPr>
          <a:xfrm>
            <a:off x="0" y="640817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30315B3-2457-4FC0-B6C2-CA5B121FD0C7}"/>
              </a:ext>
            </a:extLst>
          </p:cNvPr>
          <p:cNvSpPr txBox="1"/>
          <p:nvPr/>
        </p:nvSpPr>
        <p:spPr>
          <a:xfrm>
            <a:off x="180683" y="691025"/>
            <a:ext cx="90551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관계형 스키마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– 1:N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관계 타입의 변환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860AAD0B-64C3-4A16-98A7-00C029D176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65304" y="1348821"/>
            <a:ext cx="9333941" cy="525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257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4507BC09-37D4-4BA7-81B9-FFC1442B44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사각형: 둥근 위쪽 모서리 4">
            <a:extLst>
              <a:ext uri="{FF2B5EF4-FFF2-40B4-BE49-F238E27FC236}">
                <a16:creationId xmlns:a16="http://schemas.microsoft.com/office/drawing/2014/main" xmlns="" id="{D29E306D-D0CD-411C-97E1-13A5898F488A}"/>
              </a:ext>
            </a:extLst>
          </p:cNvPr>
          <p:cNvSpPr/>
          <p:nvPr/>
        </p:nvSpPr>
        <p:spPr>
          <a:xfrm>
            <a:off x="180683" y="258837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8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논리적설계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3603CDC9-3B54-43AC-8398-119A15D8060B}"/>
              </a:ext>
            </a:extLst>
          </p:cNvPr>
          <p:cNvCxnSpPr>
            <a:cxnSpLocks/>
          </p:cNvCxnSpPr>
          <p:nvPr/>
        </p:nvCxnSpPr>
        <p:spPr>
          <a:xfrm>
            <a:off x="0" y="640817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30315B3-2457-4FC0-B6C2-CA5B121FD0C7}"/>
              </a:ext>
            </a:extLst>
          </p:cNvPr>
          <p:cNvSpPr txBox="1"/>
          <p:nvPr/>
        </p:nvSpPr>
        <p:spPr>
          <a:xfrm>
            <a:off x="180683" y="691025"/>
            <a:ext cx="90551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관계형 스키마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– M:N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관계 타입의 변환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860AAD0B-64C3-4A16-98A7-00C029D176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65304" y="1348821"/>
            <a:ext cx="9333940" cy="525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512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9BAC174C-9F8E-4BE9-8ED0-3449BE3B2462}"/>
              </a:ext>
            </a:extLst>
          </p:cNvPr>
          <p:cNvSpPr/>
          <p:nvPr/>
        </p:nvSpPr>
        <p:spPr>
          <a:xfrm>
            <a:off x="1965233" y="1194786"/>
            <a:ext cx="8261534" cy="914400"/>
          </a:xfrm>
          <a:prstGeom prst="rect">
            <a:avLst/>
          </a:prstGeom>
          <a:solidFill>
            <a:srgbClr val="602C08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800" dirty="0">
                <a:latin typeface="나눔명조 ExtraBold" panose="02020603020101020101" pitchFamily="18" charset="-127"/>
                <a:ea typeface="나눔명조 ExtraBold" panose="02020603020101020101" pitchFamily="18" charset="-127"/>
                <a:cs typeface="Segoe UI Semibold" panose="020B0702040204020203" pitchFamily="34" charset="0"/>
              </a:rPr>
              <a:t>  </a:t>
            </a:r>
            <a:r>
              <a:rPr lang="en-US" altLang="ko-KR" sz="4800" dirty="0">
                <a:latin typeface="나눔명조 ExtraBold" panose="02020603020101020101" pitchFamily="18" charset="-127"/>
                <a:ea typeface="나눔명조 ExtraBold" panose="02020603020101020101" pitchFamily="18" charset="-127"/>
                <a:cs typeface="Segoe UI Semibold" panose="020B0702040204020203" pitchFamily="34" charset="0"/>
              </a:rPr>
              <a:t>1. </a:t>
            </a:r>
            <a:r>
              <a:rPr lang="ko-KR" altLang="en-US" sz="4800" dirty="0">
                <a:latin typeface="나눔명조 ExtraBold" panose="02020603020101020101" pitchFamily="18" charset="-127"/>
                <a:ea typeface="나눔명조 ExtraBold" panose="02020603020101020101" pitchFamily="18" charset="-127"/>
                <a:cs typeface="Segoe UI Semibold" panose="020B0702040204020203" pitchFamily="34" charset="0"/>
              </a:rPr>
              <a:t>요구사항 분석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BF0DACF3-2CED-4965-9B41-8B5ECDE1BFCC}"/>
              </a:ext>
            </a:extLst>
          </p:cNvPr>
          <p:cNvSpPr/>
          <p:nvPr/>
        </p:nvSpPr>
        <p:spPr>
          <a:xfrm>
            <a:off x="1965233" y="2413246"/>
            <a:ext cx="8261534" cy="914400"/>
          </a:xfrm>
          <a:prstGeom prst="rect">
            <a:avLst/>
          </a:prstGeom>
          <a:solidFill>
            <a:srgbClr val="602C08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800" dirty="0">
                <a:latin typeface="나눔명조 ExtraBold" panose="02020603020101020101" pitchFamily="18" charset="-127"/>
                <a:ea typeface="나눔명조 ExtraBold" panose="02020603020101020101" pitchFamily="18" charset="-127"/>
                <a:cs typeface="Segoe UI Semibold" panose="020B0702040204020203" pitchFamily="34" charset="0"/>
              </a:rPr>
              <a:t>  </a:t>
            </a:r>
            <a:r>
              <a:rPr lang="en-US" altLang="ko-KR" sz="4800" dirty="0">
                <a:latin typeface="나눔명조 ExtraBold" panose="02020603020101020101" pitchFamily="18" charset="-127"/>
                <a:ea typeface="나눔명조 ExtraBold" panose="02020603020101020101" pitchFamily="18" charset="-127"/>
                <a:cs typeface="Segoe UI Semibold" panose="020B0702040204020203" pitchFamily="34" charset="0"/>
              </a:rPr>
              <a:t>2. </a:t>
            </a:r>
            <a:r>
              <a:rPr lang="ko-KR" altLang="en-US" sz="4800" dirty="0">
                <a:latin typeface="나눔명조 ExtraBold" panose="02020603020101020101" pitchFamily="18" charset="-127"/>
                <a:ea typeface="나눔명조 ExtraBold" panose="02020603020101020101" pitchFamily="18" charset="-127"/>
                <a:cs typeface="Segoe UI Semibold" panose="020B0702040204020203" pitchFamily="34" charset="0"/>
              </a:rPr>
              <a:t>개념적 설계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0F2FD894-7952-4B86-9F23-6C132C1C6121}"/>
              </a:ext>
            </a:extLst>
          </p:cNvPr>
          <p:cNvSpPr/>
          <p:nvPr/>
        </p:nvSpPr>
        <p:spPr>
          <a:xfrm>
            <a:off x="1965233" y="3693159"/>
            <a:ext cx="8261534" cy="914400"/>
          </a:xfrm>
          <a:prstGeom prst="rect">
            <a:avLst/>
          </a:prstGeom>
          <a:solidFill>
            <a:srgbClr val="602C08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800" dirty="0">
                <a:latin typeface="나눔명조 ExtraBold" panose="02020603020101020101" pitchFamily="18" charset="-127"/>
                <a:ea typeface="나눔명조 ExtraBold" panose="02020603020101020101" pitchFamily="18" charset="-127"/>
                <a:cs typeface="Segoe UI Semibold" panose="020B0702040204020203" pitchFamily="34" charset="0"/>
              </a:rPr>
              <a:t>  </a:t>
            </a:r>
            <a:r>
              <a:rPr lang="en-US" altLang="ko-KR" sz="4800" dirty="0">
                <a:latin typeface="나눔명조 ExtraBold" panose="02020603020101020101" pitchFamily="18" charset="-127"/>
                <a:ea typeface="나눔명조 ExtraBold" panose="02020603020101020101" pitchFamily="18" charset="-127"/>
                <a:cs typeface="Segoe UI Semibold" panose="020B0702040204020203" pitchFamily="34" charset="0"/>
              </a:rPr>
              <a:t>3. </a:t>
            </a:r>
            <a:r>
              <a:rPr lang="ko-KR" altLang="en-US" sz="4800" dirty="0">
                <a:latin typeface="나눔명조 ExtraBold" panose="02020603020101020101" pitchFamily="18" charset="-127"/>
                <a:ea typeface="나눔명조 ExtraBold" panose="02020603020101020101" pitchFamily="18" charset="-127"/>
                <a:cs typeface="Segoe UI Semibold" panose="020B0702040204020203" pitchFamily="34" charset="0"/>
              </a:rPr>
              <a:t>논리적 설계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20B56A5A-955D-43A5-B361-911FDC03E0C1}"/>
              </a:ext>
            </a:extLst>
          </p:cNvPr>
          <p:cNvSpPr/>
          <p:nvPr/>
        </p:nvSpPr>
        <p:spPr>
          <a:xfrm>
            <a:off x="1965233" y="4973072"/>
            <a:ext cx="8261534" cy="914400"/>
          </a:xfrm>
          <a:prstGeom prst="rect">
            <a:avLst/>
          </a:prstGeom>
          <a:solidFill>
            <a:srgbClr val="602C08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800" dirty="0">
                <a:latin typeface="나눔명조 ExtraBold" panose="02020603020101020101" pitchFamily="18" charset="-127"/>
                <a:ea typeface="나눔명조 ExtraBold" panose="02020603020101020101" pitchFamily="18" charset="-127"/>
                <a:cs typeface="Segoe UI Semibold" panose="020B0702040204020203" pitchFamily="34" charset="0"/>
              </a:rPr>
              <a:t>  </a:t>
            </a:r>
            <a:r>
              <a:rPr lang="en-US" altLang="ko-KR" sz="4800" dirty="0">
                <a:latin typeface="나눔명조 ExtraBold" panose="02020603020101020101" pitchFamily="18" charset="-127"/>
                <a:ea typeface="나눔명조 ExtraBold" panose="02020603020101020101" pitchFamily="18" charset="-127"/>
                <a:cs typeface="Segoe UI Semibold" panose="020B0702040204020203" pitchFamily="34" charset="0"/>
              </a:rPr>
              <a:t>4. </a:t>
            </a:r>
            <a:r>
              <a:rPr lang="ko-KR" altLang="en-US" sz="4800" dirty="0">
                <a:latin typeface="나눔명조 ExtraBold" panose="02020603020101020101" pitchFamily="18" charset="-127"/>
                <a:ea typeface="나눔명조 ExtraBold" panose="02020603020101020101" pitchFamily="18" charset="-127"/>
                <a:cs typeface="Segoe UI Semibold" panose="020B0702040204020203" pitchFamily="34" charset="0"/>
              </a:rPr>
              <a:t>물리적 설계</a:t>
            </a:r>
          </a:p>
        </p:txBody>
      </p:sp>
    </p:spTree>
    <p:extLst>
      <p:ext uri="{BB962C8B-B14F-4D97-AF65-F5344CB8AC3E}">
        <p14:creationId xmlns:p14="http://schemas.microsoft.com/office/powerpoint/2010/main" val="386088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4507BC09-37D4-4BA7-81B9-FFC1442B44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사각형: 둥근 위쪽 모서리 4">
            <a:extLst>
              <a:ext uri="{FF2B5EF4-FFF2-40B4-BE49-F238E27FC236}">
                <a16:creationId xmlns:a16="http://schemas.microsoft.com/office/drawing/2014/main" xmlns="" id="{D29E306D-D0CD-411C-97E1-13A5898F488A}"/>
              </a:ext>
            </a:extLst>
          </p:cNvPr>
          <p:cNvSpPr/>
          <p:nvPr/>
        </p:nvSpPr>
        <p:spPr>
          <a:xfrm>
            <a:off x="180683" y="258837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8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논리적설계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3603CDC9-3B54-43AC-8398-119A15D8060B}"/>
              </a:ext>
            </a:extLst>
          </p:cNvPr>
          <p:cNvCxnSpPr>
            <a:cxnSpLocks/>
          </p:cNvCxnSpPr>
          <p:nvPr/>
        </p:nvCxnSpPr>
        <p:spPr>
          <a:xfrm>
            <a:off x="0" y="640817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30315B3-2457-4FC0-B6C2-CA5B121FD0C7}"/>
              </a:ext>
            </a:extLst>
          </p:cNvPr>
          <p:cNvSpPr txBox="1"/>
          <p:nvPr/>
        </p:nvSpPr>
        <p:spPr>
          <a:xfrm>
            <a:off x="180683" y="691025"/>
            <a:ext cx="90551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관계형 스키마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–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엔티티 추출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860AAD0B-64C3-4A16-98A7-00C029D176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33273" y="1281634"/>
            <a:ext cx="4346657" cy="5372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475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4507BC09-37D4-4BA7-81B9-FFC1442B44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사각형: 둥근 위쪽 모서리 4">
            <a:extLst>
              <a:ext uri="{FF2B5EF4-FFF2-40B4-BE49-F238E27FC236}">
                <a16:creationId xmlns:a16="http://schemas.microsoft.com/office/drawing/2014/main" xmlns="" id="{D29E306D-D0CD-411C-97E1-13A5898F488A}"/>
              </a:ext>
            </a:extLst>
          </p:cNvPr>
          <p:cNvSpPr/>
          <p:nvPr/>
        </p:nvSpPr>
        <p:spPr>
          <a:xfrm>
            <a:off x="180683" y="258837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8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논리적설계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3603CDC9-3B54-43AC-8398-119A15D8060B}"/>
              </a:ext>
            </a:extLst>
          </p:cNvPr>
          <p:cNvCxnSpPr>
            <a:cxnSpLocks/>
          </p:cNvCxnSpPr>
          <p:nvPr/>
        </p:nvCxnSpPr>
        <p:spPr>
          <a:xfrm>
            <a:off x="0" y="640817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30315B3-2457-4FC0-B6C2-CA5B121FD0C7}"/>
              </a:ext>
            </a:extLst>
          </p:cNvPr>
          <p:cNvSpPr txBox="1"/>
          <p:nvPr/>
        </p:nvSpPr>
        <p:spPr>
          <a:xfrm>
            <a:off x="180683" y="691025"/>
            <a:ext cx="90551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관계형 스키마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–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테이블 작성 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860AAD0B-64C3-4A16-98A7-00C029D176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71040" y="1446398"/>
            <a:ext cx="9649919" cy="5025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002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4507BC09-37D4-4BA7-81B9-FFC1442B44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사각형: 둥근 위쪽 모서리 4">
            <a:extLst>
              <a:ext uri="{FF2B5EF4-FFF2-40B4-BE49-F238E27FC236}">
                <a16:creationId xmlns:a16="http://schemas.microsoft.com/office/drawing/2014/main" xmlns="" id="{D29E306D-D0CD-411C-97E1-13A5898F488A}"/>
              </a:ext>
            </a:extLst>
          </p:cNvPr>
          <p:cNvSpPr/>
          <p:nvPr/>
        </p:nvSpPr>
        <p:spPr>
          <a:xfrm>
            <a:off x="180683" y="258837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8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논리적설계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3603CDC9-3B54-43AC-8398-119A15D8060B}"/>
              </a:ext>
            </a:extLst>
          </p:cNvPr>
          <p:cNvCxnSpPr>
            <a:cxnSpLocks/>
          </p:cNvCxnSpPr>
          <p:nvPr/>
        </p:nvCxnSpPr>
        <p:spPr>
          <a:xfrm>
            <a:off x="0" y="640817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65952A65-E22E-4D3E-BA88-BAC560AAB65C}"/>
              </a:ext>
            </a:extLst>
          </p:cNvPr>
          <p:cNvSpPr/>
          <p:nvPr/>
        </p:nvSpPr>
        <p:spPr>
          <a:xfrm>
            <a:off x="2329276" y="741143"/>
            <a:ext cx="7564582" cy="6047584"/>
          </a:xfrm>
          <a:prstGeom prst="rect">
            <a:avLst/>
          </a:prstGeom>
          <a:solidFill>
            <a:srgbClr val="602C08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xmlns="" id="{6B7D5292-10C3-40ED-81E2-CD21540701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9522" y="816429"/>
            <a:ext cx="7354159" cy="5901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83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-2826"/>
            <a:ext cx="12213204" cy="6858000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xmlns="" id="{1D778B28-84D9-494F-82C4-4AD260487C40}"/>
              </a:ext>
            </a:extLst>
          </p:cNvPr>
          <p:cNvCxnSpPr/>
          <p:nvPr/>
        </p:nvCxnSpPr>
        <p:spPr>
          <a:xfrm>
            <a:off x="0" y="6352609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A9B71388-0BF8-4191-9E04-2C1EE50A98DA}"/>
              </a:ext>
            </a:extLst>
          </p:cNvPr>
          <p:cNvCxnSpPr/>
          <p:nvPr/>
        </p:nvCxnSpPr>
        <p:spPr>
          <a:xfrm>
            <a:off x="0" y="502296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xmlns="" id="{4D95489D-C907-4226-844F-0F24F6839A1C}"/>
              </a:ext>
            </a:extLst>
          </p:cNvPr>
          <p:cNvCxnSpPr>
            <a:cxnSpLocks/>
          </p:cNvCxnSpPr>
          <p:nvPr/>
        </p:nvCxnSpPr>
        <p:spPr>
          <a:xfrm>
            <a:off x="3748856" y="3831487"/>
            <a:ext cx="469428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EB6D4D2-B240-48CE-962D-F524EA8CC8BC}"/>
              </a:ext>
            </a:extLst>
          </p:cNvPr>
          <p:cNvSpPr txBox="1"/>
          <p:nvPr/>
        </p:nvSpPr>
        <p:spPr>
          <a:xfrm>
            <a:off x="3842819" y="2549299"/>
            <a:ext cx="450636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dirty="0">
                <a:latin typeface="+mj-lt"/>
                <a:ea typeface="나눔명조 ExtraBold" panose="02020603020101020101"/>
              </a:rPr>
              <a:t>물리적 설계</a:t>
            </a:r>
            <a:endParaRPr lang="ko-KR" altLang="en-US" sz="4000" dirty="0">
              <a:latin typeface="+mj-lt"/>
              <a:ea typeface="나눔명조 ExtraBold" panose="02020603020101020101"/>
            </a:endParaRPr>
          </a:p>
        </p:txBody>
      </p:sp>
    </p:spTree>
    <p:extLst>
      <p:ext uri="{BB962C8B-B14F-4D97-AF65-F5344CB8AC3E}">
        <p14:creationId xmlns:p14="http://schemas.microsoft.com/office/powerpoint/2010/main" val="1579782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4507BC09-37D4-4BA7-81B9-FFC1442B44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사각형: 둥근 위쪽 모서리 4">
            <a:extLst>
              <a:ext uri="{FF2B5EF4-FFF2-40B4-BE49-F238E27FC236}">
                <a16:creationId xmlns:a16="http://schemas.microsoft.com/office/drawing/2014/main" xmlns="" id="{D29E306D-D0CD-411C-97E1-13A5898F488A}"/>
              </a:ext>
            </a:extLst>
          </p:cNvPr>
          <p:cNvSpPr/>
          <p:nvPr/>
        </p:nvSpPr>
        <p:spPr>
          <a:xfrm>
            <a:off x="180683" y="258837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 dirty="0">
                <a:solidFill>
                  <a:prstClr val="whit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물리적설계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명조 ExtraBold" panose="02020603020101020101" pitchFamily="18" charset="-127"/>
              <a:ea typeface="나눔명조 ExtraBold" panose="02020603020101020101" pitchFamily="18" charset="-127"/>
              <a:cs typeface="+mn-cs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3603CDC9-3B54-43AC-8398-119A15D8060B}"/>
              </a:ext>
            </a:extLst>
          </p:cNvPr>
          <p:cNvCxnSpPr>
            <a:cxnSpLocks/>
          </p:cNvCxnSpPr>
          <p:nvPr/>
        </p:nvCxnSpPr>
        <p:spPr>
          <a:xfrm>
            <a:off x="-88717" y="640817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30315B3-2457-4FC0-B6C2-CA5B121FD0C7}"/>
              </a:ext>
            </a:extLst>
          </p:cNvPr>
          <p:cNvSpPr txBox="1"/>
          <p:nvPr/>
        </p:nvSpPr>
        <p:spPr>
          <a:xfrm>
            <a:off x="-468384" y="652233"/>
            <a:ext cx="33385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eXERD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 –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전체 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25313"/>
            <a:ext cx="12192000" cy="5487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908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4507BC09-37D4-4BA7-81B9-FFC1442B44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사각형: 둥근 위쪽 모서리 4">
            <a:extLst>
              <a:ext uri="{FF2B5EF4-FFF2-40B4-BE49-F238E27FC236}">
                <a16:creationId xmlns:a16="http://schemas.microsoft.com/office/drawing/2014/main" xmlns="" id="{D29E306D-D0CD-411C-97E1-13A5898F488A}"/>
              </a:ext>
            </a:extLst>
          </p:cNvPr>
          <p:cNvSpPr/>
          <p:nvPr/>
        </p:nvSpPr>
        <p:spPr>
          <a:xfrm>
            <a:off x="180683" y="258837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800" dirty="0">
                <a:solidFill>
                  <a:prstClr val="whit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물리적설계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명조 ExtraBold" panose="02020603020101020101" pitchFamily="18" charset="-127"/>
              <a:ea typeface="나눔명조 ExtraBold" panose="02020603020101020101" pitchFamily="18" charset="-127"/>
              <a:cs typeface="+mn-cs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3603CDC9-3B54-43AC-8398-119A15D8060B}"/>
              </a:ext>
            </a:extLst>
          </p:cNvPr>
          <p:cNvCxnSpPr>
            <a:cxnSpLocks/>
          </p:cNvCxnSpPr>
          <p:nvPr/>
        </p:nvCxnSpPr>
        <p:spPr>
          <a:xfrm>
            <a:off x="0" y="640817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30315B3-2457-4FC0-B6C2-CA5B121FD0C7}"/>
              </a:ext>
            </a:extLst>
          </p:cNvPr>
          <p:cNvSpPr txBox="1"/>
          <p:nvPr/>
        </p:nvSpPr>
        <p:spPr>
          <a:xfrm>
            <a:off x="-69755" y="645961"/>
            <a:ext cx="28256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eXERD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 - </a:t>
            </a:r>
            <a:r>
              <a:rPr lang="ko-KR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게시판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 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스퀘어OTF_ac ExtraBold" panose="020B0600000101010101" pitchFamily="34" charset="-127"/>
              <a:ea typeface="나눔스퀘어OTF_ac ExtraBold" panose="020B0600000101010101" pitchFamily="34" charset="-127"/>
              <a:cs typeface="+mn-cs"/>
            </a:endParaRPr>
          </a:p>
        </p:txBody>
      </p:sp>
      <p:pic>
        <p:nvPicPr>
          <p:cNvPr id="12" name="그림 11" descr="실내, 테이블, 목재의, 시계이(가) 표시된 사진&#10;&#10;자동 생성된 설명">
            <a:extLst>
              <a:ext uri="{FF2B5EF4-FFF2-40B4-BE49-F238E27FC236}">
                <a16:creationId xmlns:a16="http://schemas.microsoft.com/office/drawing/2014/main" xmlns="" id="{B9707410-CC02-4DD0-B39C-E4C635BC84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9" r="5457"/>
          <a:stretch/>
        </p:blipFill>
        <p:spPr>
          <a:xfrm>
            <a:off x="853438" y="1083115"/>
            <a:ext cx="10693431" cy="5766715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645" y="1434838"/>
            <a:ext cx="3955029" cy="270063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5492" y="2443480"/>
            <a:ext cx="2993920" cy="115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224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4507BC09-37D4-4BA7-81B9-FFC1442B44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사각형: 둥근 위쪽 모서리 4">
            <a:extLst>
              <a:ext uri="{FF2B5EF4-FFF2-40B4-BE49-F238E27FC236}">
                <a16:creationId xmlns:a16="http://schemas.microsoft.com/office/drawing/2014/main" xmlns="" id="{D29E306D-D0CD-411C-97E1-13A5898F488A}"/>
              </a:ext>
            </a:extLst>
          </p:cNvPr>
          <p:cNvSpPr/>
          <p:nvPr/>
        </p:nvSpPr>
        <p:spPr>
          <a:xfrm>
            <a:off x="180683" y="258837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800" dirty="0">
                <a:solidFill>
                  <a:prstClr val="whit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물리적설계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명조 ExtraBold" panose="02020603020101020101" pitchFamily="18" charset="-127"/>
              <a:ea typeface="나눔명조 ExtraBold" panose="02020603020101020101" pitchFamily="18" charset="-127"/>
              <a:cs typeface="+mn-cs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3603CDC9-3B54-43AC-8398-119A15D8060B}"/>
              </a:ext>
            </a:extLst>
          </p:cNvPr>
          <p:cNvCxnSpPr>
            <a:cxnSpLocks/>
          </p:cNvCxnSpPr>
          <p:nvPr/>
        </p:nvCxnSpPr>
        <p:spPr>
          <a:xfrm>
            <a:off x="0" y="640817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30315B3-2457-4FC0-B6C2-CA5B121FD0C7}"/>
              </a:ext>
            </a:extLst>
          </p:cNvPr>
          <p:cNvSpPr txBox="1"/>
          <p:nvPr/>
        </p:nvSpPr>
        <p:spPr>
          <a:xfrm>
            <a:off x="-245496" y="645961"/>
            <a:ext cx="395389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eXERD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 –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좋아요 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/ 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별점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 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스퀘어OTF_ac ExtraBold" panose="020B0600000101010101" pitchFamily="34" charset="-127"/>
              <a:ea typeface="나눔스퀘어OTF_ac ExtraBold" panose="020B0600000101010101" pitchFamily="34" charset="-127"/>
              <a:cs typeface="+mn-cs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7DA8B186-F69C-4D08-B19D-5EDABA6434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3852" y="1204447"/>
            <a:ext cx="8034847" cy="555673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1573" y="1495799"/>
            <a:ext cx="3955029" cy="266472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012" y="2555240"/>
            <a:ext cx="2993920" cy="115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287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4507BC09-37D4-4BA7-81B9-FFC1442B44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사각형: 둥근 위쪽 모서리 4">
            <a:extLst>
              <a:ext uri="{FF2B5EF4-FFF2-40B4-BE49-F238E27FC236}">
                <a16:creationId xmlns:a16="http://schemas.microsoft.com/office/drawing/2014/main" xmlns="" id="{D29E306D-D0CD-411C-97E1-13A5898F488A}"/>
              </a:ext>
            </a:extLst>
          </p:cNvPr>
          <p:cNvSpPr/>
          <p:nvPr/>
        </p:nvSpPr>
        <p:spPr>
          <a:xfrm>
            <a:off x="180683" y="258837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800" dirty="0">
                <a:solidFill>
                  <a:prstClr val="whit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물리적설계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명조 ExtraBold" panose="02020603020101020101" pitchFamily="18" charset="-127"/>
              <a:ea typeface="나눔명조 ExtraBold" panose="02020603020101020101" pitchFamily="18" charset="-127"/>
              <a:cs typeface="+mn-cs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3603CDC9-3B54-43AC-8398-119A15D8060B}"/>
              </a:ext>
            </a:extLst>
          </p:cNvPr>
          <p:cNvCxnSpPr>
            <a:cxnSpLocks/>
          </p:cNvCxnSpPr>
          <p:nvPr/>
        </p:nvCxnSpPr>
        <p:spPr>
          <a:xfrm>
            <a:off x="0" y="640817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30315B3-2457-4FC0-B6C2-CA5B121FD0C7}"/>
              </a:ext>
            </a:extLst>
          </p:cNvPr>
          <p:cNvSpPr txBox="1"/>
          <p:nvPr/>
        </p:nvSpPr>
        <p:spPr>
          <a:xfrm>
            <a:off x="-69755" y="645961"/>
            <a:ext cx="282565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eXERD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 -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캐릭터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 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스퀘어OTF_ac ExtraBold" panose="020B0600000101010101" pitchFamily="34" charset="-127"/>
              <a:ea typeface="나눔스퀘어OTF_ac ExtraBold" panose="020B0600000101010101" pitchFamily="34" charset="-127"/>
              <a:cs typeface="+mn-cs"/>
            </a:endParaRPr>
          </a:p>
        </p:txBody>
      </p:sp>
      <p:pic>
        <p:nvPicPr>
          <p:cNvPr id="4" name="그림 3" descr="테이블, 시계, 목재의, 컴퓨터이(가) 표시된 사진&#10;&#10;자동 생성된 설명">
            <a:extLst>
              <a:ext uri="{FF2B5EF4-FFF2-40B4-BE49-F238E27FC236}">
                <a16:creationId xmlns:a16="http://schemas.microsoft.com/office/drawing/2014/main" xmlns="" id="{FEED1731-F809-4594-A5DA-901E311953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3" t="-550" r="-1061" b="550"/>
          <a:stretch/>
        </p:blipFill>
        <p:spPr>
          <a:xfrm>
            <a:off x="927100" y="1055754"/>
            <a:ext cx="10541000" cy="5840346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652" y="5350982"/>
            <a:ext cx="3450708" cy="1344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290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4507BC09-37D4-4BA7-81B9-FFC1442B44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사각형: 둥근 위쪽 모서리 4">
            <a:extLst>
              <a:ext uri="{FF2B5EF4-FFF2-40B4-BE49-F238E27FC236}">
                <a16:creationId xmlns:a16="http://schemas.microsoft.com/office/drawing/2014/main" xmlns="" id="{D29E306D-D0CD-411C-97E1-13A5898F488A}"/>
              </a:ext>
            </a:extLst>
          </p:cNvPr>
          <p:cNvSpPr/>
          <p:nvPr/>
        </p:nvSpPr>
        <p:spPr>
          <a:xfrm>
            <a:off x="180683" y="258837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800" dirty="0">
                <a:solidFill>
                  <a:prstClr val="whit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물리적설계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명조 ExtraBold" panose="02020603020101020101" pitchFamily="18" charset="-127"/>
              <a:ea typeface="나눔명조 ExtraBold" panose="02020603020101020101" pitchFamily="18" charset="-127"/>
              <a:cs typeface="+mn-cs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3603CDC9-3B54-43AC-8398-119A15D8060B}"/>
              </a:ext>
            </a:extLst>
          </p:cNvPr>
          <p:cNvCxnSpPr>
            <a:cxnSpLocks/>
          </p:cNvCxnSpPr>
          <p:nvPr/>
        </p:nvCxnSpPr>
        <p:spPr>
          <a:xfrm>
            <a:off x="0" y="640817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30315B3-2457-4FC0-B6C2-CA5B121FD0C7}"/>
              </a:ext>
            </a:extLst>
          </p:cNvPr>
          <p:cNvSpPr txBox="1"/>
          <p:nvPr/>
        </p:nvSpPr>
        <p:spPr>
          <a:xfrm>
            <a:off x="-245496" y="645961"/>
            <a:ext cx="3001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eXERD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 - </a:t>
            </a:r>
            <a:r>
              <a:rPr lang="ko-KR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제품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 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스퀘어OTF_ac ExtraBold" panose="020B0600000101010101" pitchFamily="34" charset="-127"/>
              <a:ea typeface="나눔스퀘어OTF_ac ExtraBold" panose="020B0600000101010101" pitchFamily="34" charset="-127"/>
              <a:cs typeface="+mn-cs"/>
            </a:endParaRPr>
          </a:p>
        </p:txBody>
      </p:sp>
      <p:pic>
        <p:nvPicPr>
          <p:cNvPr id="7" name="그림 6" descr="테이블, 시계이(가) 표시된 사진&#10;&#10;자동 생성된 설명">
            <a:extLst>
              <a:ext uri="{FF2B5EF4-FFF2-40B4-BE49-F238E27FC236}">
                <a16:creationId xmlns:a16="http://schemas.microsoft.com/office/drawing/2014/main" xmlns="" id="{A0FF5356-50EF-4D48-9C80-DF093DE4AF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2" y="1258515"/>
            <a:ext cx="12192000" cy="547020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83" y="5278216"/>
            <a:ext cx="2998588" cy="1168303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0478" y="3596431"/>
            <a:ext cx="3333882" cy="79436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8022" y="1588013"/>
            <a:ext cx="4040137" cy="1468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237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4507BC09-37D4-4BA7-81B9-FFC1442B44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사각형: 둥근 위쪽 모서리 4">
            <a:extLst>
              <a:ext uri="{FF2B5EF4-FFF2-40B4-BE49-F238E27FC236}">
                <a16:creationId xmlns:a16="http://schemas.microsoft.com/office/drawing/2014/main" xmlns="" id="{D29E306D-D0CD-411C-97E1-13A5898F488A}"/>
              </a:ext>
            </a:extLst>
          </p:cNvPr>
          <p:cNvSpPr/>
          <p:nvPr/>
        </p:nvSpPr>
        <p:spPr>
          <a:xfrm>
            <a:off x="180683" y="258837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800" dirty="0">
                <a:solidFill>
                  <a:prstClr val="whit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물리적설계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명조 ExtraBold" panose="02020603020101020101" pitchFamily="18" charset="-127"/>
              <a:ea typeface="나눔명조 ExtraBold" panose="02020603020101020101" pitchFamily="18" charset="-127"/>
              <a:cs typeface="+mn-cs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3603CDC9-3B54-43AC-8398-119A15D8060B}"/>
              </a:ext>
            </a:extLst>
          </p:cNvPr>
          <p:cNvCxnSpPr>
            <a:cxnSpLocks/>
          </p:cNvCxnSpPr>
          <p:nvPr/>
        </p:nvCxnSpPr>
        <p:spPr>
          <a:xfrm>
            <a:off x="0" y="640817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30315B3-2457-4FC0-B6C2-CA5B121FD0C7}"/>
              </a:ext>
            </a:extLst>
          </p:cNvPr>
          <p:cNvSpPr txBox="1"/>
          <p:nvPr/>
        </p:nvSpPr>
        <p:spPr>
          <a:xfrm>
            <a:off x="-245496" y="645961"/>
            <a:ext cx="30013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eXERD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 - 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매출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 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스퀘어OTF_ac ExtraBold" panose="020B0600000101010101" pitchFamily="34" charset="-127"/>
              <a:ea typeface="나눔스퀘어OTF_ac ExtraBold" panose="020B0600000101010101" pitchFamily="34" charset="-127"/>
              <a:cs typeface="+mn-cs"/>
            </a:endParaRPr>
          </a:p>
        </p:txBody>
      </p:sp>
      <p:pic>
        <p:nvPicPr>
          <p:cNvPr id="4" name="그림 3" descr="시계이(가) 표시된 사진&#10;&#10;자동 생성된 설명">
            <a:extLst>
              <a:ext uri="{FF2B5EF4-FFF2-40B4-BE49-F238E27FC236}">
                <a16:creationId xmlns:a16="http://schemas.microsoft.com/office/drawing/2014/main" xmlns="" id="{D6CED12A-4BE9-4EA6-8529-D8198936B0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24" t="21263" r="11393" b="25188"/>
          <a:stretch/>
        </p:blipFill>
        <p:spPr>
          <a:xfrm>
            <a:off x="1194875" y="1753587"/>
            <a:ext cx="9802250" cy="4293781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880" y="2531884"/>
            <a:ext cx="8980170" cy="3288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865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-2826"/>
            <a:ext cx="12213204" cy="6858000"/>
          </a:xfrm>
          <a:prstGeom prst="rect">
            <a:avLst/>
          </a:prstGeom>
        </p:spPr>
      </p:pic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xmlns="" id="{1D778B28-84D9-494F-82C4-4AD260487C40}"/>
              </a:ext>
            </a:extLst>
          </p:cNvPr>
          <p:cNvCxnSpPr/>
          <p:nvPr/>
        </p:nvCxnSpPr>
        <p:spPr>
          <a:xfrm>
            <a:off x="0" y="6352609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A9B71388-0BF8-4191-9E04-2C1EE50A98DA}"/>
              </a:ext>
            </a:extLst>
          </p:cNvPr>
          <p:cNvCxnSpPr/>
          <p:nvPr/>
        </p:nvCxnSpPr>
        <p:spPr>
          <a:xfrm>
            <a:off x="0" y="502296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xmlns="" id="{4D95489D-C907-4226-844F-0F24F6839A1C}"/>
              </a:ext>
            </a:extLst>
          </p:cNvPr>
          <p:cNvCxnSpPr>
            <a:cxnSpLocks/>
          </p:cNvCxnSpPr>
          <p:nvPr/>
        </p:nvCxnSpPr>
        <p:spPr>
          <a:xfrm>
            <a:off x="3486150" y="3831487"/>
            <a:ext cx="5219700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4EB6D4D2-B240-48CE-962D-F524EA8CC8BC}"/>
              </a:ext>
            </a:extLst>
          </p:cNvPr>
          <p:cNvSpPr txBox="1"/>
          <p:nvPr/>
        </p:nvSpPr>
        <p:spPr>
          <a:xfrm>
            <a:off x="3440466" y="2549299"/>
            <a:ext cx="531106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dirty="0">
                <a:latin typeface="+mj-lt"/>
                <a:ea typeface="나눔명조 ExtraBold" panose="02020603020101020101"/>
              </a:rPr>
              <a:t>요구사항 분석</a:t>
            </a:r>
            <a:endParaRPr lang="ko-KR" altLang="en-US" sz="4000" dirty="0">
              <a:latin typeface="+mj-lt"/>
              <a:ea typeface="나눔명조 ExtraBold" panose="02020603020101020101"/>
            </a:endParaRPr>
          </a:p>
        </p:txBody>
      </p:sp>
    </p:spTree>
    <p:extLst>
      <p:ext uri="{BB962C8B-B14F-4D97-AF65-F5344CB8AC3E}">
        <p14:creationId xmlns:p14="http://schemas.microsoft.com/office/powerpoint/2010/main" val="2668378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4507BC09-37D4-4BA7-81B9-FFC1442B44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사각형: 둥근 위쪽 모서리 4">
            <a:extLst>
              <a:ext uri="{FF2B5EF4-FFF2-40B4-BE49-F238E27FC236}">
                <a16:creationId xmlns:a16="http://schemas.microsoft.com/office/drawing/2014/main" xmlns="" id="{D29E306D-D0CD-411C-97E1-13A5898F488A}"/>
              </a:ext>
            </a:extLst>
          </p:cNvPr>
          <p:cNvSpPr/>
          <p:nvPr/>
        </p:nvSpPr>
        <p:spPr>
          <a:xfrm>
            <a:off x="180683" y="258837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800" dirty="0">
                <a:solidFill>
                  <a:prstClr val="whit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물리적설계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명조 ExtraBold" panose="02020603020101020101" pitchFamily="18" charset="-127"/>
              <a:ea typeface="나눔명조 ExtraBold" panose="02020603020101020101" pitchFamily="18" charset="-127"/>
              <a:cs typeface="+mn-cs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3603CDC9-3B54-43AC-8398-119A15D8060B}"/>
              </a:ext>
            </a:extLst>
          </p:cNvPr>
          <p:cNvCxnSpPr>
            <a:cxnSpLocks/>
          </p:cNvCxnSpPr>
          <p:nvPr/>
        </p:nvCxnSpPr>
        <p:spPr>
          <a:xfrm>
            <a:off x="0" y="640817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30315B3-2457-4FC0-B6C2-CA5B121FD0C7}"/>
              </a:ext>
            </a:extLst>
          </p:cNvPr>
          <p:cNvSpPr txBox="1"/>
          <p:nvPr/>
        </p:nvSpPr>
        <p:spPr>
          <a:xfrm>
            <a:off x="-245496" y="645961"/>
            <a:ext cx="748449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Oracle SQL Developer </a:t>
            </a:r>
            <a:r>
              <a:rPr lang="ko-KR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로 구현한 최종 테이블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스퀘어OTF_ac ExtraBold" panose="020B0600000101010101" pitchFamily="34" charset="-127"/>
              <a:ea typeface="나눔스퀘어OTF_ac ExtraBold" panose="020B0600000101010101" pitchFamily="34" charset="-127"/>
              <a:cs typeface="+mn-cs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07917" y="1281634"/>
            <a:ext cx="9576166" cy="514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138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-4711"/>
            <a:ext cx="12213204" cy="6858000"/>
          </a:xfrm>
          <a:prstGeom prst="rect">
            <a:avLst/>
          </a:prstGeom>
        </p:spPr>
      </p:pic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A9B71388-0BF8-4191-9E04-2C1EE50A98DA}"/>
              </a:ext>
            </a:extLst>
          </p:cNvPr>
          <p:cNvCxnSpPr/>
          <p:nvPr/>
        </p:nvCxnSpPr>
        <p:spPr>
          <a:xfrm>
            <a:off x="0" y="502296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사람, 가장, 서있는, 사진이(가) 표시된 사진&#10;&#10;자동 생성된 설명">
            <a:extLst>
              <a:ext uri="{FF2B5EF4-FFF2-40B4-BE49-F238E27FC236}">
                <a16:creationId xmlns:a16="http://schemas.microsoft.com/office/drawing/2014/main" xmlns="" id="{17759AD6-916B-4E4F-B507-C1B33A2F6D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790" y="3132867"/>
            <a:ext cx="6804148" cy="5106059"/>
          </a:xfrm>
          <a:prstGeom prst="rect">
            <a:avLst/>
          </a:prstGeom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xmlns="" id="{6569C1B1-50E4-4145-94A4-E54D3AEC6E21}"/>
              </a:ext>
            </a:extLst>
          </p:cNvPr>
          <p:cNvCxnSpPr>
            <a:cxnSpLocks/>
          </p:cNvCxnSpPr>
          <p:nvPr/>
        </p:nvCxnSpPr>
        <p:spPr>
          <a:xfrm>
            <a:off x="4283521" y="3307059"/>
            <a:ext cx="3624959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77731596-6728-4923-93D9-1219A4626293}"/>
              </a:ext>
            </a:extLst>
          </p:cNvPr>
          <p:cNvSpPr txBox="1"/>
          <p:nvPr/>
        </p:nvSpPr>
        <p:spPr>
          <a:xfrm>
            <a:off x="4245173" y="2024871"/>
            <a:ext cx="370165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dirty="0">
                <a:latin typeface="+mj-lt"/>
                <a:ea typeface="나눔명조 ExtraBold" panose="02020603020101020101"/>
              </a:rPr>
              <a:t>활동 사진</a:t>
            </a:r>
            <a:endParaRPr lang="ko-KR" altLang="en-US" sz="4000" dirty="0">
              <a:latin typeface="+mj-lt"/>
              <a:ea typeface="나눔명조 ExtraBold" panose="02020603020101020101"/>
            </a:endParaRPr>
          </a:p>
        </p:txBody>
      </p:sp>
    </p:spTree>
    <p:extLst>
      <p:ext uri="{BB962C8B-B14F-4D97-AF65-F5344CB8AC3E}">
        <p14:creationId xmlns:p14="http://schemas.microsoft.com/office/powerpoint/2010/main" val="3144237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0" y="-1"/>
            <a:ext cx="12297508" cy="808893"/>
          </a:xfrm>
          <a:prstGeom prst="rect">
            <a:avLst/>
          </a:prstGeom>
          <a:solidFill>
            <a:srgbClr val="602c08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>
              <a:defRPr/>
            </a:pPr>
            <a:r>
              <a:rPr lang="ko-KR" altLang="en-US" sz="4800">
                <a:latin typeface="나눔명조 ExtraBold"/>
                <a:ea typeface="나눔명조 ExtraBold"/>
                <a:cs typeface="Segoe UI Semibold"/>
              </a:rPr>
              <a:t> </a:t>
            </a:r>
            <a:r>
              <a:rPr lang="ko-KR" altLang="en-US" sz="3600">
                <a:latin typeface="나눔명조 ExtraBold"/>
                <a:ea typeface="나눔명조 ExtraBold"/>
                <a:cs typeface="Segoe UI Semibold"/>
              </a:rPr>
              <a:t>회의사진  </a:t>
            </a:r>
            <a:endParaRPr lang="ko-KR" altLang="en-US" sz="3600">
              <a:latin typeface="나눔명조 ExtraBold"/>
              <a:ea typeface="나눔명조 ExtraBold"/>
              <a:cs typeface="Segoe UI Semibold"/>
            </a:endParaRPr>
          </a:p>
        </p:txBody>
      </p:sp>
      <p:pic>
        <p:nvPicPr>
          <p:cNvPr id="5" name="그림 4" descr="노트북, 컴퓨터, 테이블, 남자이(가) 표시된 사진  자동 생성된 설명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 rot="10800000" flipV="1">
            <a:off x="515814" y="953965"/>
            <a:ext cx="7678615" cy="575896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337603" y="4044458"/>
            <a:ext cx="3338583" cy="449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400" b="0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/>
                <a:ea typeface="나눔스퀘어OTF_ac ExtraBold"/>
                <a:cs typeface="+mn-cs"/>
              </a:rPr>
              <a:t> </a:t>
            </a:r>
            <a:endParaRPr kumimoji="0" lang="ko-KR" altLang="en-US" sz="2400" b="0" i="0" u="none" strike="noStrike" kern="1200" cap="none" spc="0" normalizeH="0" baseline="0">
              <a:solidFill>
                <a:prstClr val="black">
                  <a:lumMod val="75000"/>
                  <a:lumOff val="25000"/>
                </a:prstClr>
              </a:solidFill>
              <a:latin typeface="나눔스퀘어OTF_ac ExtraBold"/>
              <a:ea typeface="나눔스퀘어OTF_ac ExtraBold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0" y="-1"/>
            <a:ext cx="12297508" cy="808893"/>
          </a:xfrm>
          <a:prstGeom prst="rect">
            <a:avLst/>
          </a:prstGeom>
          <a:solidFill>
            <a:srgbClr val="602c08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>
              <a:defRPr/>
            </a:pPr>
            <a:r>
              <a:rPr lang="ko-KR" altLang="en-US" sz="4800">
                <a:latin typeface="나눔명조 ExtraBold"/>
                <a:ea typeface="나눔명조 ExtraBold"/>
                <a:cs typeface="Segoe UI Semibold"/>
              </a:rPr>
              <a:t> </a:t>
            </a:r>
            <a:r>
              <a:rPr lang="ko-KR" altLang="en-US" sz="3600">
                <a:latin typeface="나눔명조 ExtraBold"/>
                <a:ea typeface="나눔명조 ExtraBold"/>
                <a:cs typeface="Segoe UI Semibold"/>
              </a:rPr>
              <a:t>회의사진  </a:t>
            </a:r>
            <a:endParaRPr lang="ko-KR" altLang="en-US" sz="3600">
              <a:latin typeface="나눔명조 ExtraBold"/>
              <a:ea typeface="나눔명조 ExtraBold"/>
              <a:cs typeface="Segoe UI Semibol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022568" y="4044458"/>
            <a:ext cx="3338583" cy="449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ko-KR" altLang="en-US" sz="2400" b="0" i="0" u="none" strike="noStrike" kern="1200" cap="none" spc="0" normalizeH="0" baseline="0"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/>
                <a:ea typeface="나눔스퀘어OTF_ac ExtraBold"/>
                <a:cs typeface="+mn-cs"/>
              </a:rPr>
              <a:t>첫 회의 시작 </a:t>
            </a:r>
            <a:endParaRPr kumimoji="0" lang="ko-KR" altLang="en-US" sz="2400" b="0" i="0" u="none" strike="noStrike" kern="1200" cap="none" spc="0" normalizeH="0" baseline="0">
              <a:solidFill>
                <a:prstClr val="black">
                  <a:lumMod val="75000"/>
                  <a:lumOff val="25000"/>
                </a:prstClr>
              </a:solidFill>
              <a:latin typeface="나눔스퀘어OTF_ac ExtraBold"/>
              <a:ea typeface="나눔스퀘어OTF_ac ExtraBold"/>
              <a:cs typeface="+mn-cs"/>
            </a:endParaRPr>
          </a:p>
        </p:txBody>
      </p:sp>
      <p:pic>
        <p:nvPicPr>
          <p:cNvPr id="6" name="그림 5" descr="실내, 사람, 앉아있는, 노트북이(가) 표시된 사진  자동 생성된 설명"/>
          <p:cNvPicPr>
            <a:picLocks noChangeAspect="1"/>
          </p:cNvPicPr>
          <p:nvPr/>
        </p:nvPicPr>
        <p:blipFill rotWithShape="1">
          <a:blip r:embed="rId4"/>
          <a:srcRect l="20620" r="13420"/>
          <a:stretch>
            <a:fillRect/>
          </a:stretch>
        </p:blipFill>
        <p:spPr>
          <a:xfrm rot="5400000">
            <a:off x="937942" y="517327"/>
            <a:ext cx="5832910" cy="66322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909" y="1039"/>
            <a:ext cx="12213204" cy="6858000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2" name="직선 연결선 1"/>
          <p:cNvCxnSpPr/>
          <p:nvPr/>
        </p:nvCxnSpPr>
        <p:spPr>
          <a:xfrm>
            <a:off x="0" y="502296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/>
          <p:cNvCxnSpPr/>
          <p:nvPr/>
        </p:nvCxnSpPr>
        <p:spPr>
          <a:xfrm>
            <a:off x="0" y="6352609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사각형: 둥근 위쪽 모서리 6">
            <a:extLst>
              <a:ext uri="{FF2B5EF4-FFF2-40B4-BE49-F238E27FC236}">
                <a16:creationId xmlns:a16="http://schemas.microsoft.com/office/drawing/2014/main" xmlns="" id="{C1CD7124-A714-448A-AF1D-A23D46D34178}"/>
              </a:ext>
            </a:extLst>
          </p:cNvPr>
          <p:cNvSpPr/>
          <p:nvPr/>
        </p:nvSpPr>
        <p:spPr>
          <a:xfrm>
            <a:off x="180683" y="115761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8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요구사항분석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6A2B5D05-748A-4D65-9365-56EB0F8F13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879" y="2176992"/>
            <a:ext cx="3546008" cy="3521211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10EEB00B-3F5C-4E02-8F82-0D77F3293459}"/>
              </a:ext>
            </a:extLst>
          </p:cNvPr>
          <p:cNvSpPr/>
          <p:nvPr/>
        </p:nvSpPr>
        <p:spPr>
          <a:xfrm>
            <a:off x="3854478" y="2616016"/>
            <a:ext cx="669427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기본 등급 값은</a:t>
            </a:r>
            <a:r>
              <a:rPr 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0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이다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8942423A-3A38-4B5E-A285-1BFEA59755AD}"/>
              </a:ext>
            </a:extLst>
          </p:cNvPr>
          <p:cNvSpPr/>
          <p:nvPr/>
        </p:nvSpPr>
        <p:spPr>
          <a:xfrm>
            <a:off x="3830846" y="3866363"/>
            <a:ext cx="781822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관리자는 게시글을 등록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수정</a:t>
            </a:r>
            <a:r>
              <a:rPr 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삭제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할 수 있다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459F0572-BAA9-49C6-9379-B700165E04AA}"/>
              </a:ext>
            </a:extLst>
          </p:cNvPr>
          <p:cNvSpPr/>
          <p:nvPr/>
        </p:nvSpPr>
        <p:spPr>
          <a:xfrm>
            <a:off x="3830847" y="4469087"/>
            <a:ext cx="743722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모든 게시판에 글을 등록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수정</a:t>
            </a:r>
            <a:r>
              <a:rPr 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삭제 할 수 있다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98836AA1-0E6C-4B53-ADEA-89C344A3416D}"/>
              </a:ext>
            </a:extLst>
          </p:cNvPr>
          <p:cNvSpPr/>
          <p:nvPr/>
        </p:nvSpPr>
        <p:spPr>
          <a:xfrm>
            <a:off x="3978738" y="1155457"/>
            <a:ext cx="8261534" cy="914400"/>
          </a:xfrm>
          <a:prstGeom prst="rect">
            <a:avLst/>
          </a:prstGeom>
          <a:solidFill>
            <a:srgbClr val="602C08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800" dirty="0">
                <a:latin typeface="나눔명조 ExtraBold" panose="02020603020101020101" pitchFamily="18" charset="-127"/>
                <a:ea typeface="나눔명조 ExtraBold" panose="02020603020101020101" pitchFamily="18" charset="-127"/>
                <a:cs typeface="Segoe UI Semibold" panose="020B0702040204020203" pitchFamily="34" charset="0"/>
              </a:rPr>
              <a:t>  관리자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E16FFDA-7B5B-4D9A-B46E-C9612E3751EC}"/>
              </a:ext>
            </a:extLst>
          </p:cNvPr>
          <p:cNvSpPr txBox="1"/>
          <p:nvPr/>
        </p:nvSpPr>
        <p:spPr>
          <a:xfrm>
            <a:off x="-934497" y="582953"/>
            <a:ext cx="33385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관리자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C62E04B0-2AB2-4464-B087-A280D2B0C326}"/>
              </a:ext>
            </a:extLst>
          </p:cNvPr>
          <p:cNvSpPr/>
          <p:nvPr/>
        </p:nvSpPr>
        <p:spPr>
          <a:xfrm>
            <a:off x="3830846" y="3270422"/>
            <a:ext cx="743722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관리자는 </a:t>
            </a:r>
            <a:r>
              <a:rPr lang="en-US" altLang="ko-KR" sz="2200" dirty="0">
                <a:effectLst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Times New Roman" panose="02020603050405020304" pitchFamily="18" charset="0"/>
              </a:rPr>
              <a:t>ID, </a:t>
            </a:r>
            <a:r>
              <a:rPr lang="ko-KR" altLang="ko-KR" sz="2200" dirty="0">
                <a:effectLst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Times New Roman" panose="02020603050405020304" pitchFamily="18" charset="0"/>
              </a:rPr>
              <a:t>비밀번호</a:t>
            </a:r>
            <a:r>
              <a:rPr lang="en-US" altLang="ko-KR" sz="2200" dirty="0">
                <a:effectLst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R" sz="2200" dirty="0">
                <a:effectLst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Times New Roman" panose="02020603050405020304" pitchFamily="18" charset="0"/>
              </a:rPr>
              <a:t>닉네임</a:t>
            </a:r>
            <a:r>
              <a:rPr lang="en-US" altLang="ko-KR" sz="2200" dirty="0">
                <a:effectLst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R" sz="2200" dirty="0">
                <a:effectLst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Times New Roman" panose="02020603050405020304" pitchFamily="18" charset="0"/>
              </a:rPr>
              <a:t>이메일을 가지고 있다</a:t>
            </a:r>
            <a:r>
              <a:rPr lang="en-US" altLang="ko-KR" sz="2200" dirty="0">
                <a:effectLst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Times New Roman" panose="02020603050405020304" pitchFamily="18" charset="0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64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2" name="직선 연결선 1"/>
          <p:cNvCxnSpPr/>
          <p:nvPr/>
        </p:nvCxnSpPr>
        <p:spPr>
          <a:xfrm>
            <a:off x="0" y="502296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/>
          <p:cNvCxnSpPr/>
          <p:nvPr/>
        </p:nvCxnSpPr>
        <p:spPr>
          <a:xfrm>
            <a:off x="0" y="6352609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사각형: 둥근 위쪽 모서리 6">
            <a:extLst>
              <a:ext uri="{FF2B5EF4-FFF2-40B4-BE49-F238E27FC236}">
                <a16:creationId xmlns:a16="http://schemas.microsoft.com/office/drawing/2014/main" xmlns="" id="{C1CD7124-A714-448A-AF1D-A23D46D34178}"/>
              </a:ext>
            </a:extLst>
          </p:cNvPr>
          <p:cNvSpPr/>
          <p:nvPr/>
        </p:nvSpPr>
        <p:spPr>
          <a:xfrm>
            <a:off x="180683" y="135012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8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요구사항분석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B85DFF7E-4631-46E7-A485-63F6D6828BBC}"/>
              </a:ext>
            </a:extLst>
          </p:cNvPr>
          <p:cNvSpPr/>
          <p:nvPr/>
        </p:nvSpPr>
        <p:spPr>
          <a:xfrm>
            <a:off x="5036762" y="1397416"/>
            <a:ext cx="7176442" cy="914400"/>
          </a:xfrm>
          <a:prstGeom prst="rect">
            <a:avLst/>
          </a:prstGeom>
          <a:solidFill>
            <a:srgbClr val="602C08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800" dirty="0">
                <a:latin typeface="나눔명조 ExtraBold" panose="02020603020101020101" pitchFamily="18" charset="-127"/>
                <a:ea typeface="나눔명조 ExtraBold" panose="02020603020101020101" pitchFamily="18" charset="-127"/>
                <a:cs typeface="Segoe UI Semibold" panose="020B0702040204020203" pitchFamily="34" charset="0"/>
              </a:rPr>
              <a:t> 회원    </a:t>
            </a:r>
          </a:p>
        </p:txBody>
      </p:sp>
      <p:pic>
        <p:nvPicPr>
          <p:cNvPr id="14" name="그림 13" descr="교정기이(가) 표시된 사진&#10;&#10;자동 생성된 설명">
            <a:extLst>
              <a:ext uri="{FF2B5EF4-FFF2-40B4-BE49-F238E27FC236}">
                <a16:creationId xmlns:a16="http://schemas.microsoft.com/office/drawing/2014/main" xmlns="" id="{428B14BE-D639-4FFE-B676-5EE228979B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7576" y="1348874"/>
            <a:ext cx="5759226" cy="509761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0E25FFF6-B50E-47AB-99BA-1A3AABBD9D7E}"/>
              </a:ext>
            </a:extLst>
          </p:cNvPr>
          <p:cNvSpPr txBox="1"/>
          <p:nvPr/>
        </p:nvSpPr>
        <p:spPr>
          <a:xfrm>
            <a:off x="-177577" y="552580"/>
            <a:ext cx="14951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회원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34D7C182-3389-4D68-A1C2-77E30FE8F375}"/>
              </a:ext>
            </a:extLst>
          </p:cNvPr>
          <p:cNvSpPr/>
          <p:nvPr/>
        </p:nvSpPr>
        <p:spPr>
          <a:xfrm>
            <a:off x="5036762" y="2580770"/>
            <a:ext cx="627581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기본 등급 값은 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1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이다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87CEA241-F053-4B30-89C7-AD1D29248D99}"/>
              </a:ext>
            </a:extLst>
          </p:cNvPr>
          <p:cNvSpPr/>
          <p:nvPr/>
        </p:nvSpPr>
        <p:spPr>
          <a:xfrm>
            <a:off x="5036762" y="3145568"/>
            <a:ext cx="664919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회원가입 시 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ID, </a:t>
            </a:r>
            <a:r>
              <a:rPr lang="ko-KR" altLang="en-US" sz="2200" dirty="0" err="1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이메일</a:t>
            </a:r>
            <a:r>
              <a:rPr 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비밀번호</a:t>
            </a:r>
            <a:r>
              <a:rPr 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비밀번호 확인</a:t>
            </a:r>
            <a:endParaRPr 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   닉네임</a:t>
            </a:r>
            <a:r>
              <a:rPr 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국적을 반드시 입력해야 한다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8901DCDE-3E14-4F5B-ACB5-9E8CFEDF3EE0}"/>
              </a:ext>
            </a:extLst>
          </p:cNvPr>
          <p:cNvSpPr/>
          <p:nvPr/>
        </p:nvSpPr>
        <p:spPr>
          <a:xfrm>
            <a:off x="5036762" y="4055609"/>
            <a:ext cx="664919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여행 게시판에 </a:t>
            </a:r>
            <a:r>
              <a:rPr lang="ko-KR" altLang="en-US" sz="2200" dirty="0" err="1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좋아요와</a:t>
            </a:r>
            <a:r>
              <a:rPr 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</a:t>
            </a:r>
            <a:r>
              <a:rPr lang="ko-KR" altLang="en-US" sz="2200" dirty="0" err="1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별점을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부여 할 수 있고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</a:t>
            </a:r>
            <a:b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</a:b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  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댓글 등록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수정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삭제를 할 수 있다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42FA2CEC-0BCC-438D-A6FE-FBA154D79CA1}"/>
              </a:ext>
            </a:extLst>
          </p:cNvPr>
          <p:cNvSpPr/>
          <p:nvPr/>
        </p:nvSpPr>
        <p:spPr>
          <a:xfrm>
            <a:off x="5036762" y="4929796"/>
            <a:ext cx="7354018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여행 후기 게시판에 글을 등록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수정</a:t>
            </a:r>
            <a:r>
              <a:rPr 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삭제</a:t>
            </a:r>
            <a:r>
              <a:rPr 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할 수 있다</a:t>
            </a:r>
            <a:r>
              <a:rPr 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15718263-FFC3-4C4B-AD1E-58FF0CFA47C4}"/>
              </a:ext>
            </a:extLst>
          </p:cNvPr>
          <p:cNvSpPr/>
          <p:nvPr/>
        </p:nvSpPr>
        <p:spPr>
          <a:xfrm>
            <a:off x="5036762" y="5500902"/>
            <a:ext cx="685874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캐릭터 생성 및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SNS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에 공유 할 수 있다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5901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2" name="직선 연결선 1"/>
          <p:cNvCxnSpPr/>
          <p:nvPr/>
        </p:nvCxnSpPr>
        <p:spPr>
          <a:xfrm>
            <a:off x="0" y="502296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/>
          <p:cNvCxnSpPr/>
          <p:nvPr/>
        </p:nvCxnSpPr>
        <p:spPr>
          <a:xfrm>
            <a:off x="0" y="6352609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사각형: 둥근 위쪽 모서리 6">
            <a:extLst>
              <a:ext uri="{FF2B5EF4-FFF2-40B4-BE49-F238E27FC236}">
                <a16:creationId xmlns:a16="http://schemas.microsoft.com/office/drawing/2014/main" xmlns="" id="{C1CD7124-A714-448A-AF1D-A23D46D34178}"/>
              </a:ext>
            </a:extLst>
          </p:cNvPr>
          <p:cNvSpPr/>
          <p:nvPr/>
        </p:nvSpPr>
        <p:spPr>
          <a:xfrm>
            <a:off x="180683" y="135012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8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요구사항분석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E16FFDA-7B5B-4D9A-B46E-C9612E3751EC}"/>
              </a:ext>
            </a:extLst>
          </p:cNvPr>
          <p:cNvSpPr txBox="1"/>
          <p:nvPr/>
        </p:nvSpPr>
        <p:spPr>
          <a:xfrm>
            <a:off x="0" y="583306"/>
            <a:ext cx="14355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비회원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2E758ADC-9FA6-46FD-B54D-5FFD08325C32}"/>
              </a:ext>
            </a:extLst>
          </p:cNvPr>
          <p:cNvSpPr/>
          <p:nvPr/>
        </p:nvSpPr>
        <p:spPr>
          <a:xfrm>
            <a:off x="4789112" y="1815488"/>
            <a:ext cx="7424092" cy="914400"/>
          </a:xfrm>
          <a:prstGeom prst="rect">
            <a:avLst/>
          </a:prstGeom>
          <a:solidFill>
            <a:srgbClr val="602C08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800" dirty="0">
                <a:latin typeface="나눔명조 ExtraBold" panose="02020603020101020101" pitchFamily="18" charset="-127"/>
                <a:ea typeface="나눔명조 ExtraBold" panose="02020603020101020101" pitchFamily="18" charset="-127"/>
                <a:cs typeface="Segoe UI Semibold" panose="020B0702040204020203" pitchFamily="34" charset="0"/>
              </a:rPr>
              <a:t> 비회원   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64D4AD8F-CBA0-446C-BD87-ED5DB58DF306}"/>
              </a:ext>
            </a:extLst>
          </p:cNvPr>
          <p:cNvSpPr/>
          <p:nvPr/>
        </p:nvSpPr>
        <p:spPr>
          <a:xfrm>
            <a:off x="4789112" y="3585615"/>
            <a:ext cx="742409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비회원은 게시판에 댓글을 작성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수정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삭제 할 수 있다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D959C7C3-7F71-4636-9795-EABD7D9A2ACD}"/>
              </a:ext>
            </a:extLst>
          </p:cNvPr>
          <p:cNvSpPr/>
          <p:nvPr/>
        </p:nvSpPr>
        <p:spPr>
          <a:xfrm>
            <a:off x="4789112" y="4181052"/>
            <a:ext cx="664919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비회원은 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ID,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비밀번호가 있다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3923DE56-B3D7-4223-9DC8-E50A3BF1000E}"/>
              </a:ext>
            </a:extLst>
          </p:cNvPr>
          <p:cNvSpPr/>
          <p:nvPr/>
        </p:nvSpPr>
        <p:spPr>
          <a:xfrm>
            <a:off x="4789112" y="4776489"/>
            <a:ext cx="664919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비회원은 캐릭터를 및 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SNS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공유 할 수 있다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pic>
        <p:nvPicPr>
          <p:cNvPr id="12" name="그림 11" descr="그리기, 시계이(가) 표시된 사진&#10;&#10;자동 생성된 설명">
            <a:extLst>
              <a:ext uri="{FF2B5EF4-FFF2-40B4-BE49-F238E27FC236}">
                <a16:creationId xmlns:a16="http://schemas.microsoft.com/office/drawing/2014/main" xmlns="" id="{143690EB-6581-4233-A249-15BDEC5AE21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45" b="7878"/>
          <a:stretch/>
        </p:blipFill>
        <p:spPr>
          <a:xfrm>
            <a:off x="519029" y="1751988"/>
            <a:ext cx="3869991" cy="4033654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0D279846-5D7B-4893-9627-C071FD0CE384}"/>
              </a:ext>
            </a:extLst>
          </p:cNvPr>
          <p:cNvSpPr/>
          <p:nvPr/>
        </p:nvSpPr>
        <p:spPr>
          <a:xfrm>
            <a:off x="4789112" y="3035819"/>
            <a:ext cx="685874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기본 등급 값은 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2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이다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3850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13204" cy="6858000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2" name="직선 연결선 1"/>
          <p:cNvCxnSpPr/>
          <p:nvPr/>
        </p:nvCxnSpPr>
        <p:spPr>
          <a:xfrm>
            <a:off x="0" y="502296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/>
          <p:cNvCxnSpPr/>
          <p:nvPr/>
        </p:nvCxnSpPr>
        <p:spPr>
          <a:xfrm>
            <a:off x="0" y="6352609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사각형: 둥근 위쪽 모서리 6">
            <a:extLst>
              <a:ext uri="{FF2B5EF4-FFF2-40B4-BE49-F238E27FC236}">
                <a16:creationId xmlns:a16="http://schemas.microsoft.com/office/drawing/2014/main" xmlns="" id="{C1CD7124-A714-448A-AF1D-A23D46D34178}"/>
              </a:ext>
            </a:extLst>
          </p:cNvPr>
          <p:cNvSpPr/>
          <p:nvPr/>
        </p:nvSpPr>
        <p:spPr>
          <a:xfrm>
            <a:off x="180683" y="135012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8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요구사항분석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E16FFDA-7B5B-4D9A-B46E-C9612E3751EC}"/>
              </a:ext>
            </a:extLst>
          </p:cNvPr>
          <p:cNvSpPr txBox="1"/>
          <p:nvPr/>
        </p:nvSpPr>
        <p:spPr>
          <a:xfrm>
            <a:off x="-62684" y="602065"/>
            <a:ext cx="148836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게시판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2E758ADC-9FA6-46FD-B54D-5FFD08325C32}"/>
              </a:ext>
            </a:extLst>
          </p:cNvPr>
          <p:cNvSpPr/>
          <p:nvPr/>
        </p:nvSpPr>
        <p:spPr>
          <a:xfrm>
            <a:off x="4852784" y="1543366"/>
            <a:ext cx="7378301" cy="914400"/>
          </a:xfrm>
          <a:prstGeom prst="rect">
            <a:avLst/>
          </a:prstGeom>
          <a:solidFill>
            <a:srgbClr val="602C08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800" dirty="0">
                <a:latin typeface="나눔명조 ExtraBold" panose="02020603020101020101" pitchFamily="18" charset="-127"/>
                <a:ea typeface="나눔명조 ExtraBold" panose="02020603020101020101" pitchFamily="18" charset="-127"/>
                <a:cs typeface="Segoe UI Semibold" panose="020B0702040204020203" pitchFamily="34" charset="0"/>
              </a:rPr>
              <a:t> 게시판   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64D4AD8F-CBA0-446C-BD87-ED5DB58DF306}"/>
              </a:ext>
            </a:extLst>
          </p:cNvPr>
          <p:cNvSpPr/>
          <p:nvPr/>
        </p:nvSpPr>
        <p:spPr>
          <a:xfrm>
            <a:off x="4852784" y="2690291"/>
            <a:ext cx="6858740" cy="151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게시판의 글은 관리자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회원이 등록 할 수 있다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D959C7C3-7F71-4636-9795-EABD7D9A2ACD}"/>
              </a:ext>
            </a:extLst>
          </p:cNvPr>
          <p:cNvSpPr/>
          <p:nvPr/>
        </p:nvSpPr>
        <p:spPr>
          <a:xfrm>
            <a:off x="4852784" y="3429000"/>
            <a:ext cx="713618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게시판의 글은 회원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ID,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제목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내용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날짜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조회수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</a:p>
          <a:p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  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그룹번호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좋아요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 err="1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별점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 err="1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여행이미지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캐릭터 이미지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</a:p>
          <a:p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  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지역이 있다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3923DE56-B3D7-4223-9DC8-E50A3BF1000E}"/>
              </a:ext>
            </a:extLst>
          </p:cNvPr>
          <p:cNvSpPr/>
          <p:nvPr/>
        </p:nvSpPr>
        <p:spPr>
          <a:xfrm>
            <a:off x="4852784" y="4857207"/>
            <a:ext cx="905371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각각의 게시판의 등록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수정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삭제는 권한을 부여해서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/>
            </a:r>
            <a:b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</a:b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   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관리자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회원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비회원으로 나뉜다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pic>
        <p:nvPicPr>
          <p:cNvPr id="11" name="그림 10" descr="표지판, 창문이(가) 표시된 사진&#10;&#10;자동 생성된 설명">
            <a:extLst>
              <a:ext uri="{FF2B5EF4-FFF2-40B4-BE49-F238E27FC236}">
                <a16:creationId xmlns:a16="http://schemas.microsoft.com/office/drawing/2014/main" xmlns="" id="{87AE432A-6678-491F-AB0A-79C21FF087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765" y="1488204"/>
            <a:ext cx="3925255" cy="4738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111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313346"/>
            <a:ext cx="12213204" cy="7025175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2" name="직선 연결선 1"/>
          <p:cNvCxnSpPr/>
          <p:nvPr/>
        </p:nvCxnSpPr>
        <p:spPr>
          <a:xfrm>
            <a:off x="0" y="502296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/>
          <p:cNvCxnSpPr/>
          <p:nvPr/>
        </p:nvCxnSpPr>
        <p:spPr>
          <a:xfrm>
            <a:off x="0" y="6352609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사각형: 둥근 위쪽 모서리 6">
            <a:extLst>
              <a:ext uri="{FF2B5EF4-FFF2-40B4-BE49-F238E27FC236}">
                <a16:creationId xmlns:a16="http://schemas.microsoft.com/office/drawing/2014/main" xmlns="" id="{C1CD7124-A714-448A-AF1D-A23D46D34178}"/>
              </a:ext>
            </a:extLst>
          </p:cNvPr>
          <p:cNvSpPr/>
          <p:nvPr/>
        </p:nvSpPr>
        <p:spPr>
          <a:xfrm>
            <a:off x="180683" y="135012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8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요구사항분석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E16FFDA-7B5B-4D9A-B46E-C9612E3751EC}"/>
              </a:ext>
            </a:extLst>
          </p:cNvPr>
          <p:cNvSpPr txBox="1"/>
          <p:nvPr/>
        </p:nvSpPr>
        <p:spPr>
          <a:xfrm>
            <a:off x="0" y="588347"/>
            <a:ext cx="144534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캐릭터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2E758ADC-9FA6-46FD-B54D-5FFD08325C32}"/>
              </a:ext>
            </a:extLst>
          </p:cNvPr>
          <p:cNvSpPr/>
          <p:nvPr/>
        </p:nvSpPr>
        <p:spPr>
          <a:xfrm>
            <a:off x="4789112" y="1751988"/>
            <a:ext cx="7424092" cy="914400"/>
          </a:xfrm>
          <a:prstGeom prst="rect">
            <a:avLst/>
          </a:prstGeom>
          <a:solidFill>
            <a:srgbClr val="602C08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800" dirty="0">
                <a:latin typeface="나눔명조 ExtraBold" panose="02020603020101020101" pitchFamily="18" charset="-127"/>
                <a:ea typeface="나눔명조 ExtraBold" panose="02020603020101020101" pitchFamily="18" charset="-127"/>
                <a:cs typeface="Segoe UI Semibold" panose="020B0702040204020203" pitchFamily="34" charset="0"/>
              </a:rPr>
              <a:t> 캐릭터   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64D4AD8F-CBA0-446C-BD87-ED5DB58DF306}"/>
              </a:ext>
            </a:extLst>
          </p:cNvPr>
          <p:cNvSpPr/>
          <p:nvPr/>
        </p:nvSpPr>
        <p:spPr>
          <a:xfrm>
            <a:off x="4789112" y="2868065"/>
            <a:ext cx="685874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완성된 캐릭터는 고유의 번호를 부여 받는다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D959C7C3-7F71-4636-9795-EABD7D9A2ACD}"/>
              </a:ext>
            </a:extLst>
          </p:cNvPr>
          <p:cNvSpPr/>
          <p:nvPr/>
        </p:nvSpPr>
        <p:spPr>
          <a:xfrm>
            <a:off x="4789112" y="3369127"/>
            <a:ext cx="721008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캐릭터는 얼굴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헤어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눈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코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입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액세서리를 가지고  </a:t>
            </a:r>
            <a:endParaRPr lang="en-US" altLang="ko-KR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  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있다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3923DE56-B3D7-4223-9DC8-E50A3BF1000E}"/>
              </a:ext>
            </a:extLst>
          </p:cNvPr>
          <p:cNvSpPr/>
          <p:nvPr/>
        </p:nvSpPr>
        <p:spPr>
          <a:xfrm>
            <a:off x="4789112" y="4216596"/>
            <a:ext cx="685874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✓얼굴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눈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입은 필수이며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코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헤어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액세서리는 </a:t>
            </a:r>
            <a:endParaRPr lang="en-US" altLang="ko-KR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 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선택이다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421A6240-9A7A-4565-8DBA-B58234E41C54}"/>
              </a:ext>
            </a:extLst>
          </p:cNvPr>
          <p:cNvSpPr/>
          <p:nvPr/>
        </p:nvSpPr>
        <p:spPr>
          <a:xfrm>
            <a:off x="4789112" y="5060830"/>
            <a:ext cx="664919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회원은 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10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개까지 캐릭터를 생성 할 수 있다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42E1BBB7-BD51-4976-A2AC-DE000FE58264}"/>
              </a:ext>
            </a:extLst>
          </p:cNvPr>
          <p:cNvSpPr/>
          <p:nvPr/>
        </p:nvSpPr>
        <p:spPr>
          <a:xfrm>
            <a:off x="4789112" y="5627352"/>
            <a:ext cx="664919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생성된 캐릭터는 회원이 부여한 이름이 존재한다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pic>
        <p:nvPicPr>
          <p:cNvPr id="16" name="그림 15" descr="스크린샷, 그리기이(가) 표시된 사진&#10;&#10;자동 생성된 설명">
            <a:extLst>
              <a:ext uri="{FF2B5EF4-FFF2-40B4-BE49-F238E27FC236}">
                <a16:creationId xmlns:a16="http://schemas.microsoft.com/office/drawing/2014/main" xmlns="" id="{FC686A86-648D-47D2-9E68-D5BDF40142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080" y="1653856"/>
            <a:ext cx="4030952" cy="432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78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-159312"/>
            <a:ext cx="12213204" cy="7025175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2" name="직선 연결선 1"/>
          <p:cNvCxnSpPr/>
          <p:nvPr/>
        </p:nvCxnSpPr>
        <p:spPr>
          <a:xfrm>
            <a:off x="0" y="502296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/>
          <p:cNvCxnSpPr/>
          <p:nvPr/>
        </p:nvCxnSpPr>
        <p:spPr>
          <a:xfrm>
            <a:off x="0" y="6352609"/>
            <a:ext cx="12192000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사각형: 둥근 위쪽 모서리 6">
            <a:extLst>
              <a:ext uri="{FF2B5EF4-FFF2-40B4-BE49-F238E27FC236}">
                <a16:creationId xmlns:a16="http://schemas.microsoft.com/office/drawing/2014/main" xmlns="" id="{C1CD7124-A714-448A-AF1D-A23D46D34178}"/>
              </a:ext>
            </a:extLst>
          </p:cNvPr>
          <p:cNvSpPr/>
          <p:nvPr/>
        </p:nvSpPr>
        <p:spPr>
          <a:xfrm>
            <a:off x="180683" y="135012"/>
            <a:ext cx="4208337" cy="381980"/>
          </a:xfrm>
          <a:prstGeom prst="round2SameRect">
            <a:avLst>
              <a:gd name="adj1" fmla="val 16667"/>
              <a:gd name="adj2" fmla="val 0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8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요구사항분석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E16FFDA-7B5B-4D9A-B46E-C9612E3751EC}"/>
              </a:ext>
            </a:extLst>
          </p:cNvPr>
          <p:cNvSpPr txBox="1"/>
          <p:nvPr/>
        </p:nvSpPr>
        <p:spPr>
          <a:xfrm>
            <a:off x="-151988" y="563480"/>
            <a:ext cx="14695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제품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나눔스퀘어OTF_ac ExtraBold" panose="020B0600000101010101" pitchFamily="34" charset="-127"/>
                <a:ea typeface="나눔스퀘어OTF_ac ExtraBold" panose="020B0600000101010101" pitchFamily="34" charset="-127"/>
                <a:cs typeface="+mn-cs"/>
              </a:rPr>
              <a:t>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2E758ADC-9FA6-46FD-B54D-5FFD08325C32}"/>
              </a:ext>
            </a:extLst>
          </p:cNvPr>
          <p:cNvSpPr/>
          <p:nvPr/>
        </p:nvSpPr>
        <p:spPr>
          <a:xfrm>
            <a:off x="4789112" y="1751988"/>
            <a:ext cx="7402888" cy="914400"/>
          </a:xfrm>
          <a:prstGeom prst="rect">
            <a:avLst/>
          </a:prstGeom>
          <a:solidFill>
            <a:srgbClr val="602C08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4800" dirty="0">
                <a:latin typeface="나눔명조 ExtraBold" panose="02020603020101020101" pitchFamily="18" charset="-127"/>
                <a:ea typeface="나눔명조 ExtraBold" panose="02020603020101020101" pitchFamily="18" charset="-127"/>
                <a:cs typeface="Segoe UI Semibold" panose="020B0702040204020203" pitchFamily="34" charset="0"/>
              </a:rPr>
              <a:t> 제품   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64D4AD8F-CBA0-446C-BD87-ED5DB58DF306}"/>
              </a:ext>
            </a:extLst>
          </p:cNvPr>
          <p:cNvSpPr/>
          <p:nvPr/>
        </p:nvSpPr>
        <p:spPr>
          <a:xfrm>
            <a:off x="4789112" y="2861715"/>
            <a:ext cx="685874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제품에는 고유의 제품 번호가 부여 된다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D959C7C3-7F71-4636-9795-EABD7D9A2ACD}"/>
              </a:ext>
            </a:extLst>
          </p:cNvPr>
          <p:cNvSpPr/>
          <p:nvPr/>
        </p:nvSpPr>
        <p:spPr>
          <a:xfrm>
            <a:off x="4789112" y="3362777"/>
            <a:ext cx="721008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제품 카테고리는 그룹번호가 존재하며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액자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옷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컵이   </a:t>
            </a:r>
            <a:endParaRPr lang="en-US" altLang="ko-KR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  <a:p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   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있다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3923DE56-B3D7-4223-9DC8-E50A3BF1000E}"/>
              </a:ext>
            </a:extLst>
          </p:cNvPr>
          <p:cNvSpPr/>
          <p:nvPr/>
        </p:nvSpPr>
        <p:spPr>
          <a:xfrm>
            <a:off x="4789112" y="4245418"/>
            <a:ext cx="664919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제품에는 상품명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금액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수량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색상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문구가 있다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421A6240-9A7A-4565-8DBA-B58234E41C54}"/>
              </a:ext>
            </a:extLst>
          </p:cNvPr>
          <p:cNvSpPr/>
          <p:nvPr/>
        </p:nvSpPr>
        <p:spPr>
          <a:xfrm>
            <a:off x="4789112" y="4782006"/>
            <a:ext cx="664919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제품은 회원이 구매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교환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, </a:t>
            </a:r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환불을 할 수 있다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42E1BBB7-BD51-4976-A2AC-DE000FE58264}"/>
              </a:ext>
            </a:extLst>
          </p:cNvPr>
          <p:cNvSpPr/>
          <p:nvPr/>
        </p:nvSpPr>
        <p:spPr>
          <a:xfrm>
            <a:off x="4789112" y="5271934"/>
            <a:ext cx="664919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✓ 제품은 장바구니에 담길 수 있다</a:t>
            </a:r>
            <a:r>
              <a:rPr lang="en-US" altLang="ko-KR" sz="2200" dirty="0">
                <a:latin typeface="나눔스퀘어OTF_ac ExtraBold" panose="020B0600000101010101" pitchFamily="34" charset="-127"/>
                <a:ea typeface="나눔스퀘어OTF_ac ExtraBold" panose="020B0600000101010101" pitchFamily="34" charset="-127"/>
              </a:rPr>
              <a:t>.</a:t>
            </a:r>
            <a:endParaRPr lang="ko-KR" altLang="en-US" sz="2200" dirty="0">
              <a:latin typeface="나눔스퀘어OTF_ac ExtraBold" panose="020B0600000101010101" pitchFamily="34" charset="-127"/>
              <a:ea typeface="나눔스퀘어OTF_ac ExtraBold" panose="020B0600000101010101" pitchFamily="34" charset="-127"/>
            </a:endParaRPr>
          </a:p>
        </p:txBody>
      </p:sp>
      <p:pic>
        <p:nvPicPr>
          <p:cNvPr id="17" name="그림 16" descr="게임이(가) 표시된 사진&#10;&#10;자동 생성된 설명">
            <a:extLst>
              <a:ext uri="{FF2B5EF4-FFF2-40B4-BE49-F238E27FC236}">
                <a16:creationId xmlns:a16="http://schemas.microsoft.com/office/drawing/2014/main" xmlns="" id="{85375AFC-7B13-49C3-B8B5-6AB635EE30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148" y="1751654"/>
            <a:ext cx="3844872" cy="3844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904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621</ep:Words>
  <ep:PresentationFormat>사용자 지정</ep:PresentationFormat>
  <ep:Paragraphs>128</ep:Paragraphs>
  <ep:Slides>33</ep:Slides>
  <ep:Notes>12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2</vt:i4>
      </vt:variant>
      <vt:variant>
        <vt:lpstr>슬라이드 제목</vt:lpstr>
      </vt:variant>
      <vt:variant>
        <vt:i4>33</vt:i4>
      </vt:variant>
    </vt:vector>
  </ep:HeadingPairs>
  <ep:TitlesOfParts>
    <vt:vector size="35" baseType="lpstr"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슬라이드 32</vt:lpstr>
      <vt:lpstr>슬라이드 33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2019-06-05T13:56:03.000</dcterms:created>
  <dc:creator>보미 최</dc:creator>
  <cp:lastModifiedBy>nqwrt</cp:lastModifiedBy>
  <dcterms:modified xsi:type="dcterms:W3CDTF">2021-12-27T12:48:43.758</dcterms:modified>
  <cp:revision>209</cp:revision>
  <dc:title>PowerPoint 프레젠테이션</dc:title>
  <cp:version>1000.0000.01</cp:version>
</cp:coreProperties>
</file>

<file path=docProps/thumbnail.jpeg>
</file>